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85" r:id="rId2"/>
    <p:sldId id="256" r:id="rId3"/>
    <p:sldId id="349" r:id="rId4"/>
    <p:sldId id="395" r:id="rId5"/>
    <p:sldId id="264" r:id="rId6"/>
    <p:sldId id="265" r:id="rId7"/>
    <p:sldId id="266" r:id="rId8"/>
    <p:sldId id="361" r:id="rId9"/>
    <p:sldId id="368" r:id="rId10"/>
    <p:sldId id="369" r:id="rId11"/>
    <p:sldId id="370" r:id="rId12"/>
    <p:sldId id="389" r:id="rId13"/>
    <p:sldId id="371" r:id="rId14"/>
    <p:sldId id="267" r:id="rId15"/>
    <p:sldId id="356" r:id="rId16"/>
    <p:sldId id="354" r:id="rId17"/>
    <p:sldId id="353" r:id="rId18"/>
    <p:sldId id="358" r:id="rId19"/>
    <p:sldId id="399" r:id="rId20"/>
    <p:sldId id="357" r:id="rId21"/>
    <p:sldId id="396" r:id="rId22"/>
    <p:sldId id="359" r:id="rId23"/>
    <p:sldId id="402" r:id="rId24"/>
    <p:sldId id="360" r:id="rId25"/>
    <p:sldId id="355" r:id="rId26"/>
    <p:sldId id="378" r:id="rId27"/>
    <p:sldId id="372" r:id="rId28"/>
    <p:sldId id="377" r:id="rId29"/>
    <p:sldId id="373" r:id="rId30"/>
    <p:sldId id="380" r:id="rId31"/>
    <p:sldId id="376" r:id="rId32"/>
    <p:sldId id="398" r:id="rId33"/>
    <p:sldId id="403" r:id="rId34"/>
    <p:sldId id="381" r:id="rId35"/>
    <p:sldId id="379" r:id="rId36"/>
    <p:sldId id="386" r:id="rId37"/>
    <p:sldId id="375" r:id="rId38"/>
    <p:sldId id="400" r:id="rId39"/>
    <p:sldId id="401" r:id="rId40"/>
    <p:sldId id="404" r:id="rId41"/>
    <p:sldId id="385" r:id="rId42"/>
    <p:sldId id="387" r:id="rId43"/>
    <p:sldId id="394" r:id="rId44"/>
    <p:sldId id="383" r:id="rId45"/>
    <p:sldId id="388" r:id="rId46"/>
    <p:sldId id="392" r:id="rId47"/>
    <p:sldId id="391" r:id="rId48"/>
    <p:sldId id="390" r:id="rId49"/>
    <p:sldId id="382" r:id="rId50"/>
    <p:sldId id="393" r:id="rId51"/>
    <p:sldId id="258" r:id="rId5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14B600-71D4-AC98-8766-E0D293F96F12}" name="Dennise Alicia Cervantes" initials="DAC" userId="S::dcervantes@tec.mx::a340be48-8e09-4adf-829d-1e1a1bcb9c8b" providerId="AD"/>
  <p188:author id="{89DA32C9-FCAC-C98A-88A4-16724230C918}" name="Cosme Ernesto Santiesteban Toca" initials="CEST" userId="S::cosme@tec.mx::4bb46985-a12c-4bf9-85c0-f6592893a0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4949"/>
    <a:srgbClr val="990033"/>
    <a:srgbClr val="C9B4A3"/>
    <a:srgbClr val="FFFBE0"/>
    <a:srgbClr val="F6F1D7"/>
    <a:srgbClr val="EDE4DB"/>
    <a:srgbClr val="E8F5FD"/>
    <a:srgbClr val="FFFFFF"/>
    <a:srgbClr val="00B050"/>
    <a:srgbClr val="1320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85" autoAdjust="0"/>
    <p:restoredTop sz="85007" autoAdjust="0"/>
  </p:normalViewPr>
  <p:slideViewPr>
    <p:cSldViewPr snapToGrid="0">
      <p:cViewPr varScale="1">
        <p:scale>
          <a:sx n="49" d="100"/>
          <a:sy n="49" d="100"/>
        </p:scale>
        <p:origin x="720" y="40"/>
      </p:cViewPr>
      <p:guideLst/>
    </p:cSldViewPr>
  </p:slideViewPr>
  <p:notesTextViewPr>
    <p:cViewPr>
      <p:scale>
        <a:sx n="3" d="2"/>
        <a:sy n="3" d="2"/>
      </p:scale>
      <p:origin x="0" y="-127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accent1">
                    <a:lumMod val="75000"/>
                  </a:schemeClr>
                </a:solidFill>
                <a:latin typeface="Agency FB" panose="020B0503020202020204" pitchFamily="34" charset="0"/>
                <a:ea typeface="+mn-ea"/>
                <a:cs typeface="+mn-cs"/>
              </a:defRPr>
            </a:pPr>
            <a:r>
              <a:rPr lang="es-MX" sz="2000" b="1" dirty="0">
                <a:solidFill>
                  <a:schemeClr val="accent1">
                    <a:lumMod val="75000"/>
                  </a:schemeClr>
                </a:solidFill>
                <a:effectLst>
                  <a:outerShdw blurRad="38100" dist="38100" dir="2700000" algn="tl">
                    <a:srgbClr val="000000">
                      <a:alpha val="43137"/>
                    </a:srgbClr>
                  </a:outerShdw>
                </a:effectLst>
              </a:rPr>
              <a:t>Composición del suelo</a:t>
            </a:r>
          </a:p>
        </c:rich>
      </c:tx>
      <c:layout>
        <c:manualLayout>
          <c:xMode val="edge"/>
          <c:yMode val="edge"/>
          <c:x val="0.28362461637156505"/>
          <c:y val="1.9774995841282044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accent1">
                  <a:lumMod val="75000"/>
                </a:schemeClr>
              </a:solidFill>
              <a:latin typeface="Agency FB" panose="020B0503020202020204" pitchFamily="34" charset="0"/>
              <a:ea typeface="+mn-ea"/>
              <a:cs typeface="+mn-cs"/>
            </a:defRPr>
          </a:pPr>
          <a:endParaRPr lang="es-MX"/>
        </a:p>
      </c:txPr>
    </c:title>
    <c:autoTitleDeleted val="0"/>
    <c:plotArea>
      <c:layout>
        <c:manualLayout>
          <c:layoutTarget val="inner"/>
          <c:xMode val="edge"/>
          <c:yMode val="edge"/>
          <c:x val="0.19108116393930896"/>
          <c:y val="0.295449856501523"/>
          <c:w val="0.57866911345146121"/>
          <c:h val="0.6882253913541746"/>
        </c:manualLayout>
      </c:layout>
      <c:pieChart>
        <c:varyColors val="1"/>
        <c:ser>
          <c:idx val="0"/>
          <c:order val="0"/>
          <c:tx>
            <c:strRef>
              <c:f>Hoja1!$B$1</c:f>
              <c:strCache>
                <c:ptCount val="1"/>
                <c:pt idx="0">
                  <c:v>Composición ( %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DA3-4E98-B702-2FDFF2D5C4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DA3-4E98-B702-2FDFF2D5C4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DA3-4E98-B702-2FDFF2D5C4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DA3-4E98-B702-2FDFF2D5C4B1}"/>
              </c:ext>
            </c:extLst>
          </c:dPt>
          <c:dLbls>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1-8DA3-4E98-B702-2FDFF2D5C4B1}"/>
                </c:ext>
              </c:extLst>
            </c:dLbl>
            <c:dLbl>
              <c:idx val="1"/>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3-8DA3-4E98-B702-2FDFF2D5C4B1}"/>
                </c:ext>
              </c:extLst>
            </c:dLbl>
            <c:dLbl>
              <c:idx val="2"/>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5-8DA3-4E98-B702-2FDFF2D5C4B1}"/>
                </c:ext>
              </c:extLst>
            </c:dLbl>
            <c:dLbl>
              <c:idx val="3"/>
              <c:layout>
                <c:manualLayout>
                  <c:x val="-8.4952190599811073E-2"/>
                  <c:y val="2.6695344990709038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DA3-4E98-B702-2FDFF2D5C4B1}"/>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Agency FB" panose="020B0503020202020204" pitchFamily="34" charset="0"/>
                    <a:ea typeface="+mn-ea"/>
                    <a:cs typeface="+mn-cs"/>
                  </a:defRPr>
                </a:pPr>
                <a:endParaRPr lang="es-MX"/>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Agua</c:v>
                </c:pt>
                <c:pt idx="1">
                  <c:v>Aire</c:v>
                </c:pt>
                <c:pt idx="2">
                  <c:v>Minerales</c:v>
                </c:pt>
                <c:pt idx="3">
                  <c:v>Materia orgánica</c:v>
                </c:pt>
              </c:strCache>
            </c:strRef>
          </c:cat>
          <c:val>
            <c:numRef>
              <c:f>Hoja1!$B$2:$B$5</c:f>
              <c:numCache>
                <c:formatCode>General</c:formatCode>
                <c:ptCount val="4"/>
                <c:pt idx="0">
                  <c:v>25</c:v>
                </c:pt>
                <c:pt idx="1">
                  <c:v>25</c:v>
                </c:pt>
                <c:pt idx="2">
                  <c:v>45</c:v>
                </c:pt>
                <c:pt idx="3">
                  <c:v>5</c:v>
                </c:pt>
              </c:numCache>
            </c:numRef>
          </c:val>
          <c:extLst>
            <c:ext xmlns:c16="http://schemas.microsoft.com/office/drawing/2014/chart" uri="{C3380CC4-5D6E-409C-BE32-E72D297353CC}">
              <c16:uniqueId val="{00000008-8DA3-4E98-B702-2FDFF2D5C4B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Agency FB" panose="020B0503020202020204" pitchFamily="34" charset="0"/>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8D65B1-07F2-4245-AFE0-F9BBA7927C09}"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s-MX"/>
        </a:p>
      </dgm:t>
    </dgm:pt>
    <dgm:pt modelId="{BCCF1D47-EE84-4DA6-9AEB-67AFD6A1ADF5}">
      <dgm:prSet phldrT="[Texto]"/>
      <dgm:spPr/>
      <dgm:t>
        <a:bodyPr/>
        <a:lstStyle/>
        <a:p>
          <a:r>
            <a:rPr lang="es-MX" noProof="0" dirty="0">
              <a:solidFill>
                <a:srgbClr val="115E21"/>
              </a:solidFill>
              <a:effectLst>
                <a:outerShdw blurRad="38100" dist="38100" dir="2700000" algn="tl">
                  <a:srgbClr val="000000">
                    <a:alpha val="43137"/>
                  </a:srgbClr>
                </a:outerShdw>
              </a:effectLst>
              <a:latin typeface="Agency FB" panose="020B0503020202020204" pitchFamily="34" charset="0"/>
            </a:rPr>
            <a:t>Incremento de la demanda de alimentos</a:t>
          </a:r>
        </a:p>
      </dgm:t>
    </dgm:pt>
    <dgm:pt modelId="{C0A28307-8F46-4633-B453-9CA15CCBA2A8}" type="parTrans" cxnId="{F018A26D-9879-4991-9B73-0E683ED51803}">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04B655D8-07DB-4E8C-B6DB-56B5B461E338}" type="sibTrans" cxnId="{F018A26D-9879-4991-9B73-0E683ED51803}">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17C98D44-3BA7-4C72-A658-BB778AB2532E}">
      <dgm:prSet phldrT="[Texto]"/>
      <dgm:spPr/>
      <dgm:t>
        <a:bodyPr/>
        <a:lstStyle/>
        <a:p>
          <a:r>
            <a:rPr lang="es-MX" noProof="0" dirty="0">
              <a:solidFill>
                <a:srgbClr val="115E21"/>
              </a:solidFill>
              <a:effectLst>
                <a:outerShdw blurRad="38100" dist="38100" dir="2700000" algn="tl">
                  <a:srgbClr val="000000">
                    <a:alpha val="43137"/>
                  </a:srgbClr>
                </a:outerShdw>
              </a:effectLst>
              <a:latin typeface="Agency FB" panose="020B0503020202020204" pitchFamily="34" charset="0"/>
            </a:rPr>
            <a:t>Agricultura Intensiva y Extensiva</a:t>
          </a:r>
        </a:p>
      </dgm:t>
    </dgm:pt>
    <dgm:pt modelId="{21EE5BA7-2479-4141-AE08-269F019B39D4}" type="parTrans" cxnId="{8B1E5385-7BD9-49A2-8547-A5E993A9C888}">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F7490BDF-93E3-4C7C-9812-E91ABB0599C6}" type="sibTrans" cxnId="{8B1E5385-7BD9-49A2-8547-A5E993A9C888}">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E67E9B2F-E47E-4473-9F1F-B67A777C307E}">
      <dgm:prSet phldrT="[Texto]"/>
      <dgm:spPr>
        <a:effectLst>
          <a:glow rad="127000">
            <a:schemeClr val="bg1"/>
          </a:glow>
        </a:effectLst>
      </dgm:spPr>
      <dgm:t>
        <a:bodyPr/>
        <a:lstStyle/>
        <a:p>
          <a:r>
            <a:rPr lang="es-MX" b="1" noProof="0" dirty="0">
              <a:solidFill>
                <a:srgbClr val="FF0000"/>
              </a:solidFill>
              <a:effectLst>
                <a:outerShdw blurRad="38100" dist="38100" dir="2700000" algn="tl">
                  <a:srgbClr val="000000">
                    <a:alpha val="43137"/>
                  </a:srgbClr>
                </a:outerShdw>
              </a:effectLst>
              <a:latin typeface="Agency FB" panose="020B0503020202020204" pitchFamily="34" charset="0"/>
            </a:rPr>
            <a:t>Alto consumo de agua</a:t>
          </a:r>
        </a:p>
      </dgm:t>
    </dgm:pt>
    <dgm:pt modelId="{DE692BF6-3135-4AD9-A8D5-0D0B3D7431D9}" type="parTrans" cxnId="{9E3FA522-5D9A-4CDE-836A-EEB91BFD6168}">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DEDD47C8-38C9-448D-ADBB-7746915CC7BC}" type="sibTrans" cxnId="{9E3FA522-5D9A-4CDE-836A-EEB91BFD6168}">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1ECD5DAA-3B02-4A80-A952-7EF3BF0D4327}">
      <dgm:prSet phldrT="[Texto]"/>
      <dgm:spPr/>
      <dgm:t>
        <a:bodyPr/>
        <a:lstStyle/>
        <a:p>
          <a:r>
            <a:rPr lang="es-MX" noProof="0" dirty="0">
              <a:solidFill>
                <a:srgbClr val="115E21"/>
              </a:solidFill>
              <a:effectLst>
                <a:outerShdw blurRad="38100" dist="38100" dir="2700000" algn="tl">
                  <a:srgbClr val="000000">
                    <a:alpha val="43137"/>
                  </a:srgbClr>
                </a:outerShdw>
              </a:effectLst>
              <a:latin typeface="Agency FB" panose="020B0503020202020204" pitchFamily="34" charset="0"/>
            </a:rPr>
            <a:t>Bajo desempeño de los suelos</a:t>
          </a:r>
        </a:p>
      </dgm:t>
    </dgm:pt>
    <dgm:pt modelId="{EFC7B26A-74B7-4301-BC78-97A87473A992}" type="parTrans" cxnId="{36759542-DCC4-4D92-98A8-7087B74B28FA}">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E497CB2F-6E72-409B-A6EC-2EF32F5E6BC9}" type="sibTrans" cxnId="{36759542-DCC4-4D92-98A8-7087B74B28FA}">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FC4E6668-8113-4A4E-89C7-AEE7F6C52EE2}">
      <dgm:prSet phldrT="[Texto]"/>
      <dgm:spPr/>
      <dgm:t>
        <a:bodyPr/>
        <a:lstStyle/>
        <a:p>
          <a:r>
            <a:rPr lang="es-MX" noProof="0" dirty="0">
              <a:solidFill>
                <a:srgbClr val="115E21"/>
              </a:solidFill>
              <a:effectLst>
                <a:outerShdw blurRad="38100" dist="38100" dir="2700000" algn="tl">
                  <a:srgbClr val="000000">
                    <a:alpha val="43137"/>
                  </a:srgbClr>
                </a:outerShdw>
              </a:effectLst>
              <a:latin typeface="Agency FB" panose="020B0503020202020204" pitchFamily="34" charset="0"/>
            </a:rPr>
            <a:t>Producción agrícola insuficiente</a:t>
          </a:r>
        </a:p>
      </dgm:t>
    </dgm:pt>
    <dgm:pt modelId="{CBBCC24E-5E58-49C1-9831-A04E2582114C}" type="parTrans" cxnId="{22781CA7-C21A-4B76-AC18-CDBEF2F351FA}">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72A7C535-EBEF-479B-A299-22D857423B09}" type="sibTrans" cxnId="{22781CA7-C21A-4B76-AC18-CDBEF2F351FA}">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8106A28B-2FF9-423D-A593-532A0742648D}" type="pres">
      <dgm:prSet presAssocID="{BE8D65B1-07F2-4245-AFE0-F9BBA7927C09}" presName="cycle" presStyleCnt="0">
        <dgm:presLayoutVars>
          <dgm:dir/>
          <dgm:resizeHandles val="exact"/>
        </dgm:presLayoutVars>
      </dgm:prSet>
      <dgm:spPr/>
    </dgm:pt>
    <dgm:pt modelId="{E1E3447B-B947-41C0-9F9E-8D837B3A2924}" type="pres">
      <dgm:prSet presAssocID="{BCCF1D47-EE84-4DA6-9AEB-67AFD6A1ADF5}" presName="dummy" presStyleCnt="0"/>
      <dgm:spPr/>
    </dgm:pt>
    <dgm:pt modelId="{57376B51-BE99-4F1A-8E99-2F6A67BF5126}" type="pres">
      <dgm:prSet presAssocID="{BCCF1D47-EE84-4DA6-9AEB-67AFD6A1ADF5}" presName="node" presStyleLbl="revTx" presStyleIdx="0" presStyleCnt="5">
        <dgm:presLayoutVars>
          <dgm:bulletEnabled val="1"/>
        </dgm:presLayoutVars>
      </dgm:prSet>
      <dgm:spPr/>
    </dgm:pt>
    <dgm:pt modelId="{BF9EE585-BFB9-4BB1-A84E-B7BA14CDC17F}" type="pres">
      <dgm:prSet presAssocID="{04B655D8-07DB-4E8C-B6DB-56B5B461E338}" presName="sibTrans" presStyleLbl="node1" presStyleIdx="0" presStyleCnt="5"/>
      <dgm:spPr/>
    </dgm:pt>
    <dgm:pt modelId="{16A9AEFE-D13F-4D80-938B-C293E61E1BB3}" type="pres">
      <dgm:prSet presAssocID="{17C98D44-3BA7-4C72-A658-BB778AB2532E}" presName="dummy" presStyleCnt="0"/>
      <dgm:spPr/>
    </dgm:pt>
    <dgm:pt modelId="{610C5E91-C488-48DB-BCE3-591344A91C59}" type="pres">
      <dgm:prSet presAssocID="{17C98D44-3BA7-4C72-A658-BB778AB2532E}" presName="node" presStyleLbl="revTx" presStyleIdx="1" presStyleCnt="5">
        <dgm:presLayoutVars>
          <dgm:bulletEnabled val="1"/>
        </dgm:presLayoutVars>
      </dgm:prSet>
      <dgm:spPr/>
    </dgm:pt>
    <dgm:pt modelId="{6CA0BCDC-F47C-4BCB-BC19-9A6EE1962A02}" type="pres">
      <dgm:prSet presAssocID="{F7490BDF-93E3-4C7C-9812-E91ABB0599C6}" presName="sibTrans" presStyleLbl="node1" presStyleIdx="1" presStyleCnt="5"/>
      <dgm:spPr/>
    </dgm:pt>
    <dgm:pt modelId="{C3B7461A-E2C7-4929-BB76-17DE89CE8591}" type="pres">
      <dgm:prSet presAssocID="{E67E9B2F-E47E-4473-9F1F-B67A777C307E}" presName="dummy" presStyleCnt="0"/>
      <dgm:spPr/>
    </dgm:pt>
    <dgm:pt modelId="{F7F7F6BB-3D66-4008-9B3B-8332BA4267DA}" type="pres">
      <dgm:prSet presAssocID="{E67E9B2F-E47E-4473-9F1F-B67A777C307E}" presName="node" presStyleLbl="revTx" presStyleIdx="2" presStyleCnt="5" custRadScaleRad="100054" custRadScaleInc="-7836">
        <dgm:presLayoutVars>
          <dgm:bulletEnabled val="1"/>
        </dgm:presLayoutVars>
      </dgm:prSet>
      <dgm:spPr/>
    </dgm:pt>
    <dgm:pt modelId="{C89009E6-5142-4F6F-9D69-B5E6C9A3D50B}" type="pres">
      <dgm:prSet presAssocID="{DEDD47C8-38C9-448D-ADBB-7746915CC7BC}" presName="sibTrans" presStyleLbl="node1" presStyleIdx="2" presStyleCnt="5"/>
      <dgm:spPr/>
    </dgm:pt>
    <dgm:pt modelId="{809525DA-F7CF-4163-8AFB-03E9FAF523CA}" type="pres">
      <dgm:prSet presAssocID="{1ECD5DAA-3B02-4A80-A952-7EF3BF0D4327}" presName="dummy" presStyleCnt="0"/>
      <dgm:spPr/>
    </dgm:pt>
    <dgm:pt modelId="{E0384AD0-5B35-4139-9090-5216E363EB8B}" type="pres">
      <dgm:prSet presAssocID="{1ECD5DAA-3B02-4A80-A952-7EF3BF0D4327}" presName="node" presStyleLbl="revTx" presStyleIdx="3" presStyleCnt="5">
        <dgm:presLayoutVars>
          <dgm:bulletEnabled val="1"/>
        </dgm:presLayoutVars>
      </dgm:prSet>
      <dgm:spPr/>
    </dgm:pt>
    <dgm:pt modelId="{97D02272-EEB0-4F57-9066-CE38212FA212}" type="pres">
      <dgm:prSet presAssocID="{E497CB2F-6E72-409B-A6EC-2EF32F5E6BC9}" presName="sibTrans" presStyleLbl="node1" presStyleIdx="3" presStyleCnt="5"/>
      <dgm:spPr/>
    </dgm:pt>
    <dgm:pt modelId="{083437EB-4A5B-4990-B432-3756DE6D98EC}" type="pres">
      <dgm:prSet presAssocID="{FC4E6668-8113-4A4E-89C7-AEE7F6C52EE2}" presName="dummy" presStyleCnt="0"/>
      <dgm:spPr/>
    </dgm:pt>
    <dgm:pt modelId="{1F5ED44D-B5AD-49B9-8E45-7301CAA69052}" type="pres">
      <dgm:prSet presAssocID="{FC4E6668-8113-4A4E-89C7-AEE7F6C52EE2}" presName="node" presStyleLbl="revTx" presStyleIdx="4" presStyleCnt="5">
        <dgm:presLayoutVars>
          <dgm:bulletEnabled val="1"/>
        </dgm:presLayoutVars>
      </dgm:prSet>
      <dgm:spPr/>
    </dgm:pt>
    <dgm:pt modelId="{E5AB38CB-2507-49D9-8724-FA8F8D84F8E3}" type="pres">
      <dgm:prSet presAssocID="{72A7C535-EBEF-479B-A299-22D857423B09}" presName="sibTrans" presStyleLbl="node1" presStyleIdx="4" presStyleCnt="5"/>
      <dgm:spPr/>
    </dgm:pt>
  </dgm:ptLst>
  <dgm:cxnLst>
    <dgm:cxn modelId="{B2892F02-E5CC-4423-8E37-C6A0C233993A}" type="presOf" srcId="{F7490BDF-93E3-4C7C-9812-E91ABB0599C6}" destId="{6CA0BCDC-F47C-4BCB-BC19-9A6EE1962A02}" srcOrd="0" destOrd="0" presId="urn:microsoft.com/office/officeart/2005/8/layout/cycle1"/>
    <dgm:cxn modelId="{9E3FA522-5D9A-4CDE-836A-EEB91BFD6168}" srcId="{BE8D65B1-07F2-4245-AFE0-F9BBA7927C09}" destId="{E67E9B2F-E47E-4473-9F1F-B67A777C307E}" srcOrd="2" destOrd="0" parTransId="{DE692BF6-3135-4AD9-A8D5-0D0B3D7431D9}" sibTransId="{DEDD47C8-38C9-448D-ADBB-7746915CC7BC}"/>
    <dgm:cxn modelId="{38452132-1D33-4D0B-81B5-B6AF174CAF07}" type="presOf" srcId="{04B655D8-07DB-4E8C-B6DB-56B5B461E338}" destId="{BF9EE585-BFB9-4BB1-A84E-B7BA14CDC17F}" srcOrd="0" destOrd="0" presId="urn:microsoft.com/office/officeart/2005/8/layout/cycle1"/>
    <dgm:cxn modelId="{36759542-DCC4-4D92-98A8-7087B74B28FA}" srcId="{BE8D65B1-07F2-4245-AFE0-F9BBA7927C09}" destId="{1ECD5DAA-3B02-4A80-A952-7EF3BF0D4327}" srcOrd="3" destOrd="0" parTransId="{EFC7B26A-74B7-4301-BC78-97A87473A992}" sibTransId="{E497CB2F-6E72-409B-A6EC-2EF32F5E6BC9}"/>
    <dgm:cxn modelId="{36690443-EB2B-46A6-B0CF-FB6FC0137D4F}" type="presOf" srcId="{17C98D44-3BA7-4C72-A658-BB778AB2532E}" destId="{610C5E91-C488-48DB-BCE3-591344A91C59}" srcOrd="0" destOrd="0" presId="urn:microsoft.com/office/officeart/2005/8/layout/cycle1"/>
    <dgm:cxn modelId="{F018A26D-9879-4991-9B73-0E683ED51803}" srcId="{BE8D65B1-07F2-4245-AFE0-F9BBA7927C09}" destId="{BCCF1D47-EE84-4DA6-9AEB-67AFD6A1ADF5}" srcOrd="0" destOrd="0" parTransId="{C0A28307-8F46-4633-B453-9CA15CCBA2A8}" sibTransId="{04B655D8-07DB-4E8C-B6DB-56B5B461E338}"/>
    <dgm:cxn modelId="{9A42C057-0A75-4623-A5AF-94AA2C8BC7C1}" type="presOf" srcId="{BCCF1D47-EE84-4DA6-9AEB-67AFD6A1ADF5}" destId="{57376B51-BE99-4F1A-8E99-2F6A67BF5126}" srcOrd="0" destOrd="0" presId="urn:microsoft.com/office/officeart/2005/8/layout/cycle1"/>
    <dgm:cxn modelId="{8B1E5385-7BD9-49A2-8547-A5E993A9C888}" srcId="{BE8D65B1-07F2-4245-AFE0-F9BBA7927C09}" destId="{17C98D44-3BA7-4C72-A658-BB778AB2532E}" srcOrd="1" destOrd="0" parTransId="{21EE5BA7-2479-4141-AE08-269F019B39D4}" sibTransId="{F7490BDF-93E3-4C7C-9812-E91ABB0599C6}"/>
    <dgm:cxn modelId="{8F4DCE85-CCB2-4955-9847-8688BAD1F932}" type="presOf" srcId="{72A7C535-EBEF-479B-A299-22D857423B09}" destId="{E5AB38CB-2507-49D9-8724-FA8F8D84F8E3}" srcOrd="0" destOrd="0" presId="urn:microsoft.com/office/officeart/2005/8/layout/cycle1"/>
    <dgm:cxn modelId="{30FAF28E-DCCE-4B05-A6F2-74A28DBC3B3E}" type="presOf" srcId="{FC4E6668-8113-4A4E-89C7-AEE7F6C52EE2}" destId="{1F5ED44D-B5AD-49B9-8E45-7301CAA69052}" srcOrd="0" destOrd="0" presId="urn:microsoft.com/office/officeart/2005/8/layout/cycle1"/>
    <dgm:cxn modelId="{66862A98-C669-4227-A9A3-550231DFA923}" type="presOf" srcId="{E497CB2F-6E72-409B-A6EC-2EF32F5E6BC9}" destId="{97D02272-EEB0-4F57-9066-CE38212FA212}" srcOrd="0" destOrd="0" presId="urn:microsoft.com/office/officeart/2005/8/layout/cycle1"/>
    <dgm:cxn modelId="{544FCA9C-6045-41AA-9F82-A6EA1A6365CE}" type="presOf" srcId="{BE8D65B1-07F2-4245-AFE0-F9BBA7927C09}" destId="{8106A28B-2FF9-423D-A593-532A0742648D}" srcOrd="0" destOrd="0" presId="urn:microsoft.com/office/officeart/2005/8/layout/cycle1"/>
    <dgm:cxn modelId="{22781CA7-C21A-4B76-AC18-CDBEF2F351FA}" srcId="{BE8D65B1-07F2-4245-AFE0-F9BBA7927C09}" destId="{FC4E6668-8113-4A4E-89C7-AEE7F6C52EE2}" srcOrd="4" destOrd="0" parTransId="{CBBCC24E-5E58-49C1-9831-A04E2582114C}" sibTransId="{72A7C535-EBEF-479B-A299-22D857423B09}"/>
    <dgm:cxn modelId="{3CEAD6CE-8AAA-4112-B362-8745B44190E4}" type="presOf" srcId="{1ECD5DAA-3B02-4A80-A952-7EF3BF0D4327}" destId="{E0384AD0-5B35-4139-9090-5216E363EB8B}" srcOrd="0" destOrd="0" presId="urn:microsoft.com/office/officeart/2005/8/layout/cycle1"/>
    <dgm:cxn modelId="{9C2DB1E0-527D-4690-A9C6-FED5E6D53241}" type="presOf" srcId="{E67E9B2F-E47E-4473-9F1F-B67A777C307E}" destId="{F7F7F6BB-3D66-4008-9B3B-8332BA4267DA}" srcOrd="0" destOrd="0" presId="urn:microsoft.com/office/officeart/2005/8/layout/cycle1"/>
    <dgm:cxn modelId="{678F87E4-B14C-4413-B76F-14C89FD82389}" type="presOf" srcId="{DEDD47C8-38C9-448D-ADBB-7746915CC7BC}" destId="{C89009E6-5142-4F6F-9D69-B5E6C9A3D50B}" srcOrd="0" destOrd="0" presId="urn:microsoft.com/office/officeart/2005/8/layout/cycle1"/>
    <dgm:cxn modelId="{DBDAB93C-06C5-4A58-9AD3-21583334D1C0}" type="presParOf" srcId="{8106A28B-2FF9-423D-A593-532A0742648D}" destId="{E1E3447B-B947-41C0-9F9E-8D837B3A2924}" srcOrd="0" destOrd="0" presId="urn:microsoft.com/office/officeart/2005/8/layout/cycle1"/>
    <dgm:cxn modelId="{F0EABA51-9863-4DB7-B204-FC627C84FB68}" type="presParOf" srcId="{8106A28B-2FF9-423D-A593-532A0742648D}" destId="{57376B51-BE99-4F1A-8E99-2F6A67BF5126}" srcOrd="1" destOrd="0" presId="urn:microsoft.com/office/officeart/2005/8/layout/cycle1"/>
    <dgm:cxn modelId="{1C989E4C-F127-45AF-92CD-0D2FCE300631}" type="presParOf" srcId="{8106A28B-2FF9-423D-A593-532A0742648D}" destId="{BF9EE585-BFB9-4BB1-A84E-B7BA14CDC17F}" srcOrd="2" destOrd="0" presId="urn:microsoft.com/office/officeart/2005/8/layout/cycle1"/>
    <dgm:cxn modelId="{1A0778A8-74C1-44EB-9C83-06DA9BC0B2D8}" type="presParOf" srcId="{8106A28B-2FF9-423D-A593-532A0742648D}" destId="{16A9AEFE-D13F-4D80-938B-C293E61E1BB3}" srcOrd="3" destOrd="0" presId="urn:microsoft.com/office/officeart/2005/8/layout/cycle1"/>
    <dgm:cxn modelId="{1057399C-BB6A-4E05-94FC-4481A0206238}" type="presParOf" srcId="{8106A28B-2FF9-423D-A593-532A0742648D}" destId="{610C5E91-C488-48DB-BCE3-591344A91C59}" srcOrd="4" destOrd="0" presId="urn:microsoft.com/office/officeart/2005/8/layout/cycle1"/>
    <dgm:cxn modelId="{85A45A23-9D73-4B3E-B164-02BEEF2CD109}" type="presParOf" srcId="{8106A28B-2FF9-423D-A593-532A0742648D}" destId="{6CA0BCDC-F47C-4BCB-BC19-9A6EE1962A02}" srcOrd="5" destOrd="0" presId="urn:microsoft.com/office/officeart/2005/8/layout/cycle1"/>
    <dgm:cxn modelId="{986DC9D7-DF6E-406B-840E-3EA59CB7D997}" type="presParOf" srcId="{8106A28B-2FF9-423D-A593-532A0742648D}" destId="{C3B7461A-E2C7-4929-BB76-17DE89CE8591}" srcOrd="6" destOrd="0" presId="urn:microsoft.com/office/officeart/2005/8/layout/cycle1"/>
    <dgm:cxn modelId="{A0885A4D-3C70-4A5E-8A42-15308800B8ED}" type="presParOf" srcId="{8106A28B-2FF9-423D-A593-532A0742648D}" destId="{F7F7F6BB-3D66-4008-9B3B-8332BA4267DA}" srcOrd="7" destOrd="0" presId="urn:microsoft.com/office/officeart/2005/8/layout/cycle1"/>
    <dgm:cxn modelId="{F58D9341-71F7-4A28-965B-13CD58D59CEA}" type="presParOf" srcId="{8106A28B-2FF9-423D-A593-532A0742648D}" destId="{C89009E6-5142-4F6F-9D69-B5E6C9A3D50B}" srcOrd="8" destOrd="0" presId="urn:microsoft.com/office/officeart/2005/8/layout/cycle1"/>
    <dgm:cxn modelId="{22C08079-5D57-4F10-A755-8063D7AFB0AF}" type="presParOf" srcId="{8106A28B-2FF9-423D-A593-532A0742648D}" destId="{809525DA-F7CF-4163-8AFB-03E9FAF523CA}" srcOrd="9" destOrd="0" presId="urn:microsoft.com/office/officeart/2005/8/layout/cycle1"/>
    <dgm:cxn modelId="{109B5053-7940-41DD-A6D4-9299103B00CF}" type="presParOf" srcId="{8106A28B-2FF9-423D-A593-532A0742648D}" destId="{E0384AD0-5B35-4139-9090-5216E363EB8B}" srcOrd="10" destOrd="0" presId="urn:microsoft.com/office/officeart/2005/8/layout/cycle1"/>
    <dgm:cxn modelId="{0AA16C04-ED15-446E-A8E4-826551F4D8D7}" type="presParOf" srcId="{8106A28B-2FF9-423D-A593-532A0742648D}" destId="{97D02272-EEB0-4F57-9066-CE38212FA212}" srcOrd="11" destOrd="0" presId="urn:microsoft.com/office/officeart/2005/8/layout/cycle1"/>
    <dgm:cxn modelId="{46970858-0915-41E0-BE8C-C8B1CB901B1B}" type="presParOf" srcId="{8106A28B-2FF9-423D-A593-532A0742648D}" destId="{083437EB-4A5B-4990-B432-3756DE6D98EC}" srcOrd="12" destOrd="0" presId="urn:microsoft.com/office/officeart/2005/8/layout/cycle1"/>
    <dgm:cxn modelId="{9412BB17-37DE-4DE3-B74F-D4CD7EAC4240}" type="presParOf" srcId="{8106A28B-2FF9-423D-A593-532A0742648D}" destId="{1F5ED44D-B5AD-49B9-8E45-7301CAA69052}" srcOrd="13" destOrd="0" presId="urn:microsoft.com/office/officeart/2005/8/layout/cycle1"/>
    <dgm:cxn modelId="{98103DA7-EE49-4966-AEE2-70A9CF75FE4E}" type="presParOf" srcId="{8106A28B-2FF9-423D-A593-532A0742648D}" destId="{E5AB38CB-2507-49D9-8724-FA8F8D84F8E3}" srcOrd="14" destOrd="0" presId="urn:microsoft.com/office/officeart/2005/8/layout/cycle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C6CA7A-253B-4312-8273-D8828056FA95}" type="doc">
      <dgm:prSet loTypeId="urn:microsoft.com/office/officeart/2005/8/layout/hierarchy1" loCatId="hierarchy" qsTypeId="urn:microsoft.com/office/officeart/2005/8/quickstyle/simple1" qsCatId="simple" csTypeId="urn:microsoft.com/office/officeart/2005/8/colors/colorful4" csCatId="colorful" phldr="1"/>
      <dgm:spPr/>
      <dgm:t>
        <a:bodyPr/>
        <a:lstStyle/>
        <a:p>
          <a:endParaRPr lang="es-MX"/>
        </a:p>
      </dgm:t>
    </dgm:pt>
    <dgm:pt modelId="{B287E7CE-9415-4B73-A6D5-AF207CD1A57D}">
      <dgm:prSet phldrT="[Texto]" custT="1"/>
      <dgm:spPr/>
      <dgm:t>
        <a:bodyPr/>
        <a:lstStyle/>
        <a:p>
          <a:r>
            <a:rPr lang="es-MX" sz="1800" b="1" dirty="0">
              <a:effectLst>
                <a:outerShdw blurRad="38100" dist="38100" dir="2700000" algn="tl">
                  <a:srgbClr val="000000">
                    <a:alpha val="43137"/>
                  </a:srgbClr>
                </a:outerShdw>
              </a:effectLst>
              <a:latin typeface="Agency FB" panose="020B0503020202020204" pitchFamily="34" charset="0"/>
            </a:rPr>
            <a:t>Uso consuntivo</a:t>
          </a:r>
        </a:p>
      </dgm:t>
    </dgm:pt>
    <dgm:pt modelId="{7C9FC499-A7CA-4A14-89D9-AB67F46CC0F2}" type="parTrans" cxnId="{8D574F4E-6D64-4739-B980-0B143D7122D4}">
      <dgm:prSet/>
      <dgm:spPr/>
      <dgm:t>
        <a:bodyPr/>
        <a:lstStyle/>
        <a:p>
          <a:endParaRPr lang="es-MX" sz="4000">
            <a:latin typeface="Agency FB" panose="020B0503020202020204" pitchFamily="34" charset="0"/>
          </a:endParaRPr>
        </a:p>
      </dgm:t>
    </dgm:pt>
    <dgm:pt modelId="{2BD80959-7861-4399-8E72-B6CB1020F42F}" type="sibTrans" cxnId="{8D574F4E-6D64-4739-B980-0B143D7122D4}">
      <dgm:prSet/>
      <dgm:spPr/>
      <dgm:t>
        <a:bodyPr/>
        <a:lstStyle/>
        <a:p>
          <a:endParaRPr lang="es-MX" sz="4000">
            <a:latin typeface="Agency FB" panose="020B0503020202020204" pitchFamily="34" charset="0"/>
          </a:endParaRPr>
        </a:p>
      </dgm:t>
    </dgm:pt>
    <dgm:pt modelId="{3C78B7AB-B05C-4EF1-8FEA-AEE80313DB0E}">
      <dgm:prSet phldrT="[Texto]" custT="1"/>
      <dgm:spPr/>
      <dgm:t>
        <a:bodyPr/>
        <a:lstStyle/>
        <a:p>
          <a:r>
            <a:rPr lang="es-MX" sz="1600" dirty="0">
              <a:latin typeface="Agency FB" panose="020B0503020202020204" pitchFamily="34" charset="0"/>
            </a:rPr>
            <a:t>Suelo</a:t>
          </a:r>
        </a:p>
      </dgm:t>
    </dgm:pt>
    <dgm:pt modelId="{6E649E4E-94B8-47F9-BC58-BAE15F4B6A2B}" type="parTrans" cxnId="{8899EBE4-C08A-476E-8676-FD1C90CE66E0}">
      <dgm:prSet/>
      <dgm:spPr/>
      <dgm:t>
        <a:bodyPr/>
        <a:lstStyle/>
        <a:p>
          <a:endParaRPr lang="es-MX" sz="4000">
            <a:latin typeface="Agency FB" panose="020B0503020202020204" pitchFamily="34" charset="0"/>
          </a:endParaRPr>
        </a:p>
      </dgm:t>
    </dgm:pt>
    <dgm:pt modelId="{59FDE2BF-189C-4CBD-8D01-E6533B8748CB}" type="sibTrans" cxnId="{8899EBE4-C08A-476E-8676-FD1C90CE66E0}">
      <dgm:prSet/>
      <dgm:spPr/>
      <dgm:t>
        <a:bodyPr/>
        <a:lstStyle/>
        <a:p>
          <a:endParaRPr lang="es-MX" sz="4000">
            <a:latin typeface="Agency FB" panose="020B0503020202020204" pitchFamily="34" charset="0"/>
          </a:endParaRPr>
        </a:p>
      </dgm:t>
    </dgm:pt>
    <dgm:pt modelId="{AD1F7205-C4E1-482D-BEAA-84E40496B7E3}">
      <dgm:prSet phldrT="[Texto]" custT="1"/>
      <dgm:spPr/>
      <dgm:t>
        <a:bodyPr/>
        <a:lstStyle/>
        <a:p>
          <a:r>
            <a:rPr lang="es-MX" sz="1600" dirty="0">
              <a:latin typeface="Agency FB" panose="020B0503020202020204" pitchFamily="34" charset="0"/>
            </a:rPr>
            <a:t>Textura</a:t>
          </a:r>
        </a:p>
      </dgm:t>
    </dgm:pt>
    <dgm:pt modelId="{5EF129B6-7CEA-4123-8CE7-26BF315D3F16}" type="parTrans" cxnId="{43E13706-C562-449C-8383-708C102EB58F}">
      <dgm:prSet/>
      <dgm:spPr/>
      <dgm:t>
        <a:bodyPr/>
        <a:lstStyle/>
        <a:p>
          <a:endParaRPr lang="es-MX" sz="4000">
            <a:latin typeface="Agency FB" panose="020B0503020202020204" pitchFamily="34" charset="0"/>
          </a:endParaRPr>
        </a:p>
      </dgm:t>
    </dgm:pt>
    <dgm:pt modelId="{34D33D80-5090-478D-82A7-1FC8386722B7}" type="sibTrans" cxnId="{43E13706-C562-449C-8383-708C102EB58F}">
      <dgm:prSet/>
      <dgm:spPr/>
      <dgm:t>
        <a:bodyPr/>
        <a:lstStyle/>
        <a:p>
          <a:endParaRPr lang="es-MX" sz="4000">
            <a:latin typeface="Agency FB" panose="020B0503020202020204" pitchFamily="34" charset="0"/>
          </a:endParaRPr>
        </a:p>
      </dgm:t>
    </dgm:pt>
    <dgm:pt modelId="{419A5E5B-FFA7-4E8A-A547-813774CBC1B4}">
      <dgm:prSet phldrT="[Texto]" custT="1"/>
      <dgm:spPr/>
      <dgm:t>
        <a:bodyPr/>
        <a:lstStyle/>
        <a:p>
          <a:r>
            <a:rPr lang="es-MX" sz="1400" dirty="0">
              <a:latin typeface="Agency FB" panose="020B0503020202020204" pitchFamily="34" charset="0"/>
            </a:rPr>
            <a:t>Estructura</a:t>
          </a:r>
        </a:p>
      </dgm:t>
    </dgm:pt>
    <dgm:pt modelId="{08B9881F-D63F-494E-8D48-3CACDA3CB2E8}" type="parTrans" cxnId="{49A4C426-C64F-4E07-9DEA-493C74C9D3A2}">
      <dgm:prSet/>
      <dgm:spPr/>
      <dgm:t>
        <a:bodyPr/>
        <a:lstStyle/>
        <a:p>
          <a:endParaRPr lang="es-MX" sz="4000">
            <a:latin typeface="Agency FB" panose="020B0503020202020204" pitchFamily="34" charset="0"/>
          </a:endParaRPr>
        </a:p>
      </dgm:t>
    </dgm:pt>
    <dgm:pt modelId="{304FB5A1-23A2-4F5B-B2B6-5CEDB1DBAB8A}" type="sibTrans" cxnId="{49A4C426-C64F-4E07-9DEA-493C74C9D3A2}">
      <dgm:prSet/>
      <dgm:spPr/>
      <dgm:t>
        <a:bodyPr/>
        <a:lstStyle/>
        <a:p>
          <a:endParaRPr lang="es-MX" sz="4000">
            <a:latin typeface="Agency FB" panose="020B0503020202020204" pitchFamily="34" charset="0"/>
          </a:endParaRPr>
        </a:p>
      </dgm:t>
    </dgm:pt>
    <dgm:pt modelId="{8B0CC103-CC0D-40CD-BBD5-E1902F1DE9CA}">
      <dgm:prSet phldrT="[Texto]" custT="1"/>
      <dgm:spPr/>
      <dgm:t>
        <a:bodyPr/>
        <a:lstStyle/>
        <a:p>
          <a:r>
            <a:rPr lang="es-MX" sz="1600" dirty="0">
              <a:latin typeface="Agency FB" panose="020B0503020202020204" pitchFamily="34" charset="0"/>
            </a:rPr>
            <a:t>Cultivo</a:t>
          </a:r>
        </a:p>
      </dgm:t>
    </dgm:pt>
    <dgm:pt modelId="{1F8E897E-1A54-4AF4-B245-BB9F84CC6563}" type="parTrans" cxnId="{0FC9B632-B2B2-4726-B5DA-714EF1670484}">
      <dgm:prSet/>
      <dgm:spPr/>
      <dgm:t>
        <a:bodyPr/>
        <a:lstStyle/>
        <a:p>
          <a:endParaRPr lang="es-MX" sz="4000">
            <a:latin typeface="Agency FB" panose="020B0503020202020204" pitchFamily="34" charset="0"/>
          </a:endParaRPr>
        </a:p>
      </dgm:t>
    </dgm:pt>
    <dgm:pt modelId="{06D61AC2-3947-4F7A-8CF0-00D3B29E494E}" type="sibTrans" cxnId="{0FC9B632-B2B2-4726-B5DA-714EF1670484}">
      <dgm:prSet/>
      <dgm:spPr/>
      <dgm:t>
        <a:bodyPr/>
        <a:lstStyle/>
        <a:p>
          <a:endParaRPr lang="es-MX" sz="4000">
            <a:latin typeface="Agency FB" panose="020B0503020202020204" pitchFamily="34" charset="0"/>
          </a:endParaRPr>
        </a:p>
      </dgm:t>
    </dgm:pt>
    <dgm:pt modelId="{44AB70AC-D84A-41D1-8A8C-0D6A38FEC0C8}">
      <dgm:prSet phldrT="[Texto]" custT="1"/>
      <dgm:spPr/>
      <dgm:t>
        <a:bodyPr/>
        <a:lstStyle/>
        <a:p>
          <a:r>
            <a:rPr lang="es-MX" sz="1600" dirty="0">
              <a:latin typeface="Agency FB" panose="020B0503020202020204" pitchFamily="34" charset="0"/>
            </a:rPr>
            <a:t>Especie</a:t>
          </a:r>
        </a:p>
      </dgm:t>
    </dgm:pt>
    <dgm:pt modelId="{EE78D6B3-D55B-47AC-8BB1-C6B7FDFCF6C8}" type="parTrans" cxnId="{B27D0191-02E7-41A5-8518-48EEFAF7DDCE}">
      <dgm:prSet/>
      <dgm:spPr/>
      <dgm:t>
        <a:bodyPr/>
        <a:lstStyle/>
        <a:p>
          <a:endParaRPr lang="es-MX" sz="4000">
            <a:latin typeface="Agency FB" panose="020B0503020202020204" pitchFamily="34" charset="0"/>
          </a:endParaRPr>
        </a:p>
      </dgm:t>
    </dgm:pt>
    <dgm:pt modelId="{68928C88-5BA6-4A9E-A542-D061FDDA0972}" type="sibTrans" cxnId="{B27D0191-02E7-41A5-8518-48EEFAF7DDCE}">
      <dgm:prSet/>
      <dgm:spPr/>
      <dgm:t>
        <a:bodyPr/>
        <a:lstStyle/>
        <a:p>
          <a:endParaRPr lang="es-MX" sz="4000">
            <a:latin typeface="Agency FB" panose="020B0503020202020204" pitchFamily="34" charset="0"/>
          </a:endParaRPr>
        </a:p>
      </dgm:t>
    </dgm:pt>
    <dgm:pt modelId="{0B401692-E5E0-4A35-9A0A-13FFB758E66F}">
      <dgm:prSet phldrT="[Texto]" custT="1"/>
      <dgm:spPr/>
      <dgm:t>
        <a:bodyPr/>
        <a:lstStyle/>
        <a:p>
          <a:r>
            <a:rPr lang="es-MX" sz="1600" dirty="0">
              <a:latin typeface="Agency FB" panose="020B0503020202020204" pitchFamily="34" charset="0"/>
            </a:rPr>
            <a:t>Variedad</a:t>
          </a:r>
        </a:p>
      </dgm:t>
    </dgm:pt>
    <dgm:pt modelId="{461559E8-6D82-4055-95A3-12CA22DA81A2}" type="parTrans" cxnId="{A75DEBC1-0F7D-497F-87B5-0DE5CF115985}">
      <dgm:prSet/>
      <dgm:spPr/>
      <dgm:t>
        <a:bodyPr/>
        <a:lstStyle/>
        <a:p>
          <a:endParaRPr lang="es-MX" sz="4000">
            <a:latin typeface="Agency FB" panose="020B0503020202020204" pitchFamily="34" charset="0"/>
          </a:endParaRPr>
        </a:p>
      </dgm:t>
    </dgm:pt>
    <dgm:pt modelId="{8B110979-D0D8-4C40-B96C-CE46A21FBDA7}" type="sibTrans" cxnId="{A75DEBC1-0F7D-497F-87B5-0DE5CF115985}">
      <dgm:prSet/>
      <dgm:spPr/>
      <dgm:t>
        <a:bodyPr/>
        <a:lstStyle/>
        <a:p>
          <a:endParaRPr lang="es-MX" sz="4000">
            <a:latin typeface="Agency FB" panose="020B0503020202020204" pitchFamily="34" charset="0"/>
          </a:endParaRPr>
        </a:p>
      </dgm:t>
    </dgm:pt>
    <dgm:pt modelId="{03930A80-6D18-4D77-8922-CE5E6A7E9D47}">
      <dgm:prSet phldrT="[Texto]" custT="1"/>
      <dgm:spPr/>
      <dgm:t>
        <a:bodyPr/>
        <a:lstStyle/>
        <a:p>
          <a:r>
            <a:rPr lang="es-MX" sz="1600" dirty="0">
              <a:latin typeface="Agency FB" panose="020B0503020202020204" pitchFamily="34" charset="0"/>
            </a:rPr>
            <a:t>Ciclo </a:t>
          </a:r>
          <a:r>
            <a:rPr lang="es-MX" sz="1400" dirty="0">
              <a:latin typeface="Agency FB" panose="020B0503020202020204" pitchFamily="34" charset="0"/>
            </a:rPr>
            <a:t>vegetativo</a:t>
          </a:r>
          <a:endParaRPr lang="es-MX" sz="1600" dirty="0">
            <a:latin typeface="Agency FB" panose="020B0503020202020204" pitchFamily="34" charset="0"/>
          </a:endParaRPr>
        </a:p>
      </dgm:t>
    </dgm:pt>
    <dgm:pt modelId="{30C96808-107F-4C06-A89D-FF487557EA9D}" type="parTrans" cxnId="{FDFFC824-2A02-4CB1-8101-344A81FA7E9E}">
      <dgm:prSet/>
      <dgm:spPr/>
      <dgm:t>
        <a:bodyPr/>
        <a:lstStyle/>
        <a:p>
          <a:endParaRPr lang="es-MX" sz="4000">
            <a:latin typeface="Agency FB" panose="020B0503020202020204" pitchFamily="34" charset="0"/>
          </a:endParaRPr>
        </a:p>
      </dgm:t>
    </dgm:pt>
    <dgm:pt modelId="{8519D7F4-07F6-4220-AF04-3BB039F632A4}" type="sibTrans" cxnId="{FDFFC824-2A02-4CB1-8101-344A81FA7E9E}">
      <dgm:prSet/>
      <dgm:spPr/>
      <dgm:t>
        <a:bodyPr/>
        <a:lstStyle/>
        <a:p>
          <a:endParaRPr lang="es-MX" sz="4000">
            <a:latin typeface="Agency FB" panose="020B0503020202020204" pitchFamily="34" charset="0"/>
          </a:endParaRPr>
        </a:p>
      </dgm:t>
    </dgm:pt>
    <dgm:pt modelId="{75E9BDE2-8616-4206-8CF8-D26E55152D49}">
      <dgm:prSet phldrT="[Texto]" custT="1"/>
      <dgm:spPr/>
      <dgm:t>
        <a:bodyPr/>
        <a:lstStyle/>
        <a:p>
          <a:r>
            <a:rPr lang="es-MX" sz="1600" dirty="0">
              <a:latin typeface="Agency FB" panose="020B0503020202020204" pitchFamily="34" charset="0"/>
            </a:rPr>
            <a:t>Agua</a:t>
          </a:r>
        </a:p>
      </dgm:t>
    </dgm:pt>
    <dgm:pt modelId="{D973EA91-A580-4738-9A7C-76712C7899B1}" type="parTrans" cxnId="{F8ADEC14-F7B6-484F-80B2-C94B0D9C2041}">
      <dgm:prSet/>
      <dgm:spPr/>
      <dgm:t>
        <a:bodyPr/>
        <a:lstStyle/>
        <a:p>
          <a:endParaRPr lang="es-MX" sz="4000">
            <a:latin typeface="Agency FB" panose="020B0503020202020204" pitchFamily="34" charset="0"/>
          </a:endParaRPr>
        </a:p>
      </dgm:t>
    </dgm:pt>
    <dgm:pt modelId="{D519D642-7C80-40F5-8D1C-AB9C7C17996D}" type="sibTrans" cxnId="{F8ADEC14-F7B6-484F-80B2-C94B0D9C2041}">
      <dgm:prSet/>
      <dgm:spPr/>
      <dgm:t>
        <a:bodyPr/>
        <a:lstStyle/>
        <a:p>
          <a:endParaRPr lang="es-MX" sz="4000">
            <a:latin typeface="Agency FB" panose="020B0503020202020204" pitchFamily="34" charset="0"/>
          </a:endParaRPr>
        </a:p>
      </dgm:t>
    </dgm:pt>
    <dgm:pt modelId="{360E9986-7181-4F68-A537-4A26D9F44297}">
      <dgm:prSet phldrT="[Texto]" custT="1"/>
      <dgm:spPr/>
      <dgm:t>
        <a:bodyPr/>
        <a:lstStyle/>
        <a:p>
          <a:r>
            <a:rPr lang="es-MX" sz="1600" dirty="0" err="1">
              <a:latin typeface="Agency FB" panose="020B0503020202020204" pitchFamily="34" charset="0"/>
            </a:rPr>
            <a:t>Disponi-bilidad</a:t>
          </a:r>
          <a:endParaRPr lang="es-MX" sz="1600" dirty="0">
            <a:latin typeface="Agency FB" panose="020B0503020202020204" pitchFamily="34" charset="0"/>
          </a:endParaRPr>
        </a:p>
      </dgm:t>
    </dgm:pt>
    <dgm:pt modelId="{CED8FEC2-0D3D-4C6C-A69A-3538D079BE46}" type="parTrans" cxnId="{AAC1A475-D59B-4460-ADB1-54444F8AE701}">
      <dgm:prSet/>
      <dgm:spPr/>
      <dgm:t>
        <a:bodyPr/>
        <a:lstStyle/>
        <a:p>
          <a:endParaRPr lang="es-MX" sz="4000">
            <a:latin typeface="Agency FB" panose="020B0503020202020204" pitchFamily="34" charset="0"/>
          </a:endParaRPr>
        </a:p>
      </dgm:t>
    </dgm:pt>
    <dgm:pt modelId="{A63877EE-DE29-4465-B556-AA93B1D9E6E9}" type="sibTrans" cxnId="{AAC1A475-D59B-4460-ADB1-54444F8AE701}">
      <dgm:prSet/>
      <dgm:spPr/>
      <dgm:t>
        <a:bodyPr/>
        <a:lstStyle/>
        <a:p>
          <a:endParaRPr lang="es-MX" sz="4000">
            <a:latin typeface="Agency FB" panose="020B0503020202020204" pitchFamily="34" charset="0"/>
          </a:endParaRPr>
        </a:p>
      </dgm:t>
    </dgm:pt>
    <dgm:pt modelId="{FE2BC111-104E-4A39-B186-59EC8D1ECBB4}">
      <dgm:prSet phldrT="[Texto]" custT="1"/>
      <dgm:spPr/>
      <dgm:t>
        <a:bodyPr/>
        <a:lstStyle/>
        <a:p>
          <a:r>
            <a:rPr lang="es-MX" sz="1600" dirty="0">
              <a:latin typeface="Agency FB" panose="020B0503020202020204" pitchFamily="34" charset="0"/>
            </a:rPr>
            <a:t>Práctica de riego</a:t>
          </a:r>
        </a:p>
      </dgm:t>
    </dgm:pt>
    <dgm:pt modelId="{BEC15D52-5B36-45B0-88E8-517FB0173B6D}" type="parTrans" cxnId="{E9858464-9527-421F-8E1C-7C4442E3DF10}">
      <dgm:prSet/>
      <dgm:spPr/>
      <dgm:t>
        <a:bodyPr/>
        <a:lstStyle/>
        <a:p>
          <a:endParaRPr lang="es-MX" sz="4000">
            <a:latin typeface="Agency FB" panose="020B0503020202020204" pitchFamily="34" charset="0"/>
          </a:endParaRPr>
        </a:p>
      </dgm:t>
    </dgm:pt>
    <dgm:pt modelId="{07EF5E97-0DC3-44D5-8250-3217CE5E1BC5}" type="sibTrans" cxnId="{E9858464-9527-421F-8E1C-7C4442E3DF10}">
      <dgm:prSet/>
      <dgm:spPr/>
      <dgm:t>
        <a:bodyPr/>
        <a:lstStyle/>
        <a:p>
          <a:endParaRPr lang="es-MX" sz="4000">
            <a:latin typeface="Agency FB" panose="020B0503020202020204" pitchFamily="34" charset="0"/>
          </a:endParaRPr>
        </a:p>
      </dgm:t>
    </dgm:pt>
    <dgm:pt modelId="{2C86DFFC-E985-4F9A-B5DF-2A279114FD6D}">
      <dgm:prSet phldrT="[Texto]" custT="1"/>
      <dgm:spPr/>
      <dgm:t>
        <a:bodyPr/>
        <a:lstStyle/>
        <a:p>
          <a:r>
            <a:rPr lang="es-MX" sz="1600" b="1" dirty="0">
              <a:solidFill>
                <a:srgbClr val="FF0000"/>
              </a:solidFill>
              <a:effectLst>
                <a:outerShdw blurRad="38100" dist="38100" dir="2700000" algn="tl">
                  <a:srgbClr val="000000">
                    <a:alpha val="43137"/>
                  </a:srgbClr>
                </a:outerShdw>
              </a:effectLst>
              <a:latin typeface="Agency FB" panose="020B0503020202020204" pitchFamily="34" charset="0"/>
            </a:rPr>
            <a:t>Clima</a:t>
          </a:r>
        </a:p>
      </dgm:t>
    </dgm:pt>
    <dgm:pt modelId="{BAEAB8A4-3D33-4D63-84CE-4F58CA0A97AA}" type="parTrans" cxnId="{A06CB3E6-31A8-456A-85CE-AB6D46E82E96}">
      <dgm:prSet/>
      <dgm:spPr/>
      <dgm:t>
        <a:bodyPr/>
        <a:lstStyle/>
        <a:p>
          <a:endParaRPr lang="es-MX" sz="4000">
            <a:latin typeface="Agency FB" panose="020B0503020202020204" pitchFamily="34" charset="0"/>
          </a:endParaRPr>
        </a:p>
      </dgm:t>
    </dgm:pt>
    <dgm:pt modelId="{88BFDA49-A09B-4372-A3DA-F34E1B6B1A1B}" type="sibTrans" cxnId="{A06CB3E6-31A8-456A-85CE-AB6D46E82E96}">
      <dgm:prSet/>
      <dgm:spPr/>
      <dgm:t>
        <a:bodyPr/>
        <a:lstStyle/>
        <a:p>
          <a:endParaRPr lang="es-MX" sz="4000">
            <a:latin typeface="Agency FB" panose="020B0503020202020204" pitchFamily="34" charset="0"/>
          </a:endParaRPr>
        </a:p>
      </dgm:t>
    </dgm:pt>
    <dgm:pt modelId="{39CC33F4-7310-4174-AFF0-479249BABF56}" type="pres">
      <dgm:prSet presAssocID="{33C6CA7A-253B-4312-8273-D8828056FA95}" presName="hierChild1" presStyleCnt="0">
        <dgm:presLayoutVars>
          <dgm:chPref val="1"/>
          <dgm:dir/>
          <dgm:animOne val="branch"/>
          <dgm:animLvl val="lvl"/>
          <dgm:resizeHandles/>
        </dgm:presLayoutVars>
      </dgm:prSet>
      <dgm:spPr/>
    </dgm:pt>
    <dgm:pt modelId="{46986C5A-700D-4799-AC4A-3A5EC8077F74}" type="pres">
      <dgm:prSet presAssocID="{B287E7CE-9415-4B73-A6D5-AF207CD1A57D}" presName="hierRoot1" presStyleCnt="0"/>
      <dgm:spPr/>
    </dgm:pt>
    <dgm:pt modelId="{FB9212D4-1344-4DDE-BB3A-88700A2BFBF2}" type="pres">
      <dgm:prSet presAssocID="{B287E7CE-9415-4B73-A6D5-AF207CD1A57D}" presName="composite" presStyleCnt="0"/>
      <dgm:spPr/>
    </dgm:pt>
    <dgm:pt modelId="{37B3C30B-605B-4B29-9236-E073A880FF09}" type="pres">
      <dgm:prSet presAssocID="{B287E7CE-9415-4B73-A6D5-AF207CD1A57D}" presName="background" presStyleLbl="node0" presStyleIdx="0" presStyleCnt="1"/>
      <dgm:spPr/>
    </dgm:pt>
    <dgm:pt modelId="{51F0D2EB-BF77-4F92-AA49-FECB0743D67A}" type="pres">
      <dgm:prSet presAssocID="{B287E7CE-9415-4B73-A6D5-AF207CD1A57D}" presName="text" presStyleLbl="fgAcc0" presStyleIdx="0" presStyleCnt="1" custScaleX="160093" custLinFactNeighborX="1341" custLinFactNeighborY="-16892">
        <dgm:presLayoutVars>
          <dgm:chPref val="3"/>
        </dgm:presLayoutVars>
      </dgm:prSet>
      <dgm:spPr/>
    </dgm:pt>
    <dgm:pt modelId="{B49562BC-D815-4D6D-9979-78BC8B9CB282}" type="pres">
      <dgm:prSet presAssocID="{B287E7CE-9415-4B73-A6D5-AF207CD1A57D}" presName="hierChild2" presStyleCnt="0"/>
      <dgm:spPr/>
    </dgm:pt>
    <dgm:pt modelId="{E1773111-4F77-49BD-9215-9432BFC69ABC}" type="pres">
      <dgm:prSet presAssocID="{6E649E4E-94B8-47F9-BC58-BAE15F4B6A2B}" presName="Name10" presStyleLbl="parChTrans1D2" presStyleIdx="0" presStyleCnt="3"/>
      <dgm:spPr/>
    </dgm:pt>
    <dgm:pt modelId="{3D3FA76C-7368-456B-B820-ADAE49001C68}" type="pres">
      <dgm:prSet presAssocID="{3C78B7AB-B05C-4EF1-8FEA-AEE80313DB0E}" presName="hierRoot2" presStyleCnt="0"/>
      <dgm:spPr/>
    </dgm:pt>
    <dgm:pt modelId="{9D494C57-98C5-4FD9-B4F5-E16763E8089D}" type="pres">
      <dgm:prSet presAssocID="{3C78B7AB-B05C-4EF1-8FEA-AEE80313DB0E}" presName="composite2" presStyleCnt="0"/>
      <dgm:spPr/>
    </dgm:pt>
    <dgm:pt modelId="{EEDD2FA4-A656-4DE6-966F-4F06EC279213}" type="pres">
      <dgm:prSet presAssocID="{3C78B7AB-B05C-4EF1-8FEA-AEE80313DB0E}" presName="background2" presStyleLbl="node2" presStyleIdx="0" presStyleCnt="3"/>
      <dgm:spPr/>
    </dgm:pt>
    <dgm:pt modelId="{9A039B3B-E589-4104-B0F9-F4B28ADBDF87}" type="pres">
      <dgm:prSet presAssocID="{3C78B7AB-B05C-4EF1-8FEA-AEE80313DB0E}" presName="text2" presStyleLbl="fgAcc2" presStyleIdx="0" presStyleCnt="3">
        <dgm:presLayoutVars>
          <dgm:chPref val="3"/>
        </dgm:presLayoutVars>
      </dgm:prSet>
      <dgm:spPr/>
    </dgm:pt>
    <dgm:pt modelId="{61F66ADE-059C-4190-AFD5-031D62977758}" type="pres">
      <dgm:prSet presAssocID="{3C78B7AB-B05C-4EF1-8FEA-AEE80313DB0E}" presName="hierChild3" presStyleCnt="0"/>
      <dgm:spPr/>
    </dgm:pt>
    <dgm:pt modelId="{E6F84253-065D-4A87-B178-58688986958F}" type="pres">
      <dgm:prSet presAssocID="{5EF129B6-7CEA-4123-8CE7-26BF315D3F16}" presName="Name17" presStyleLbl="parChTrans1D3" presStyleIdx="0" presStyleCnt="8"/>
      <dgm:spPr/>
    </dgm:pt>
    <dgm:pt modelId="{4CBF0A4A-1515-4B0B-B9C4-1AB921DB863B}" type="pres">
      <dgm:prSet presAssocID="{AD1F7205-C4E1-482D-BEAA-84E40496B7E3}" presName="hierRoot3" presStyleCnt="0"/>
      <dgm:spPr/>
    </dgm:pt>
    <dgm:pt modelId="{BE6C68C2-DFBD-4AB1-BE07-AE16FE17DBB0}" type="pres">
      <dgm:prSet presAssocID="{AD1F7205-C4E1-482D-BEAA-84E40496B7E3}" presName="composite3" presStyleCnt="0"/>
      <dgm:spPr/>
    </dgm:pt>
    <dgm:pt modelId="{B7656A38-11FE-4B2E-B0C9-5DFBD15139CA}" type="pres">
      <dgm:prSet presAssocID="{AD1F7205-C4E1-482D-BEAA-84E40496B7E3}" presName="background3" presStyleLbl="node3" presStyleIdx="0" presStyleCnt="8"/>
      <dgm:spPr/>
    </dgm:pt>
    <dgm:pt modelId="{91E082F0-0C2C-4BB4-A486-4E675F132FF4}" type="pres">
      <dgm:prSet presAssocID="{AD1F7205-C4E1-482D-BEAA-84E40496B7E3}" presName="text3" presStyleLbl="fgAcc3" presStyleIdx="0" presStyleCnt="8">
        <dgm:presLayoutVars>
          <dgm:chPref val="3"/>
        </dgm:presLayoutVars>
      </dgm:prSet>
      <dgm:spPr/>
    </dgm:pt>
    <dgm:pt modelId="{C1E30176-98E8-439C-B6C4-1C777BB4B36E}" type="pres">
      <dgm:prSet presAssocID="{AD1F7205-C4E1-482D-BEAA-84E40496B7E3}" presName="hierChild4" presStyleCnt="0"/>
      <dgm:spPr/>
    </dgm:pt>
    <dgm:pt modelId="{9F5DD0CE-31E4-4181-BDF9-D7DEA5F36EC0}" type="pres">
      <dgm:prSet presAssocID="{08B9881F-D63F-494E-8D48-3CACDA3CB2E8}" presName="Name17" presStyleLbl="parChTrans1D3" presStyleIdx="1" presStyleCnt="8"/>
      <dgm:spPr/>
    </dgm:pt>
    <dgm:pt modelId="{8AB7BDF5-C345-4AA1-A630-AAB4C81D24BB}" type="pres">
      <dgm:prSet presAssocID="{419A5E5B-FFA7-4E8A-A547-813774CBC1B4}" presName="hierRoot3" presStyleCnt="0"/>
      <dgm:spPr/>
    </dgm:pt>
    <dgm:pt modelId="{96C8CBAD-AAD9-4949-AD35-695B2ADD9B91}" type="pres">
      <dgm:prSet presAssocID="{419A5E5B-FFA7-4E8A-A547-813774CBC1B4}" presName="composite3" presStyleCnt="0"/>
      <dgm:spPr/>
    </dgm:pt>
    <dgm:pt modelId="{8C10877E-A156-4B5F-AE87-9D59A37431CF}" type="pres">
      <dgm:prSet presAssocID="{419A5E5B-FFA7-4E8A-A547-813774CBC1B4}" presName="background3" presStyleLbl="node3" presStyleIdx="1" presStyleCnt="8"/>
      <dgm:spPr/>
    </dgm:pt>
    <dgm:pt modelId="{321089BF-9F4E-4697-96F6-45695111A128}" type="pres">
      <dgm:prSet presAssocID="{419A5E5B-FFA7-4E8A-A547-813774CBC1B4}" presName="text3" presStyleLbl="fgAcc3" presStyleIdx="1" presStyleCnt="8">
        <dgm:presLayoutVars>
          <dgm:chPref val="3"/>
        </dgm:presLayoutVars>
      </dgm:prSet>
      <dgm:spPr/>
    </dgm:pt>
    <dgm:pt modelId="{CA70B2C4-CF68-4749-8777-CDB8C1C8D5F6}" type="pres">
      <dgm:prSet presAssocID="{419A5E5B-FFA7-4E8A-A547-813774CBC1B4}" presName="hierChild4" presStyleCnt="0"/>
      <dgm:spPr/>
    </dgm:pt>
    <dgm:pt modelId="{956B3947-FD3D-447D-91D1-23A4A4F1AA65}" type="pres">
      <dgm:prSet presAssocID="{1F8E897E-1A54-4AF4-B245-BB9F84CC6563}" presName="Name10" presStyleLbl="parChTrans1D2" presStyleIdx="1" presStyleCnt="3"/>
      <dgm:spPr/>
    </dgm:pt>
    <dgm:pt modelId="{EF232D70-8487-4E0A-A5DA-5A7B287774AA}" type="pres">
      <dgm:prSet presAssocID="{8B0CC103-CC0D-40CD-BBD5-E1902F1DE9CA}" presName="hierRoot2" presStyleCnt="0"/>
      <dgm:spPr/>
    </dgm:pt>
    <dgm:pt modelId="{A146878D-3E16-4DBF-AE66-04BE50EEBB08}" type="pres">
      <dgm:prSet presAssocID="{8B0CC103-CC0D-40CD-BBD5-E1902F1DE9CA}" presName="composite2" presStyleCnt="0"/>
      <dgm:spPr/>
    </dgm:pt>
    <dgm:pt modelId="{D45747F9-45D4-4A2C-94B8-FA27216D9902}" type="pres">
      <dgm:prSet presAssocID="{8B0CC103-CC0D-40CD-BBD5-E1902F1DE9CA}" presName="background2" presStyleLbl="node2" presStyleIdx="1" presStyleCnt="3"/>
      <dgm:spPr/>
    </dgm:pt>
    <dgm:pt modelId="{0902F21F-BA25-4D31-B466-93DED93663CF}" type="pres">
      <dgm:prSet presAssocID="{8B0CC103-CC0D-40CD-BBD5-E1902F1DE9CA}" presName="text2" presStyleLbl="fgAcc2" presStyleIdx="1" presStyleCnt="3">
        <dgm:presLayoutVars>
          <dgm:chPref val="3"/>
        </dgm:presLayoutVars>
      </dgm:prSet>
      <dgm:spPr/>
    </dgm:pt>
    <dgm:pt modelId="{EB4EE777-8A5E-4B7E-BCE2-7BCCD31219F7}" type="pres">
      <dgm:prSet presAssocID="{8B0CC103-CC0D-40CD-BBD5-E1902F1DE9CA}" presName="hierChild3" presStyleCnt="0"/>
      <dgm:spPr/>
    </dgm:pt>
    <dgm:pt modelId="{1CFC1E04-FB3A-4CAC-AFE5-FC6E320F1293}" type="pres">
      <dgm:prSet presAssocID="{EE78D6B3-D55B-47AC-8BB1-C6B7FDFCF6C8}" presName="Name17" presStyleLbl="parChTrans1D3" presStyleIdx="2" presStyleCnt="8"/>
      <dgm:spPr/>
    </dgm:pt>
    <dgm:pt modelId="{8990D03D-BE84-494E-97E3-265685167816}" type="pres">
      <dgm:prSet presAssocID="{44AB70AC-D84A-41D1-8A8C-0D6A38FEC0C8}" presName="hierRoot3" presStyleCnt="0"/>
      <dgm:spPr/>
    </dgm:pt>
    <dgm:pt modelId="{B2E5E37B-C1CD-448A-AFFB-134F0D9F8CAF}" type="pres">
      <dgm:prSet presAssocID="{44AB70AC-D84A-41D1-8A8C-0D6A38FEC0C8}" presName="composite3" presStyleCnt="0"/>
      <dgm:spPr/>
    </dgm:pt>
    <dgm:pt modelId="{F5752059-C1F9-4672-9AC3-753318640827}" type="pres">
      <dgm:prSet presAssocID="{44AB70AC-D84A-41D1-8A8C-0D6A38FEC0C8}" presName="background3" presStyleLbl="node3" presStyleIdx="2" presStyleCnt="8"/>
      <dgm:spPr/>
    </dgm:pt>
    <dgm:pt modelId="{82BB369A-D1C9-4E2B-9147-94364EAFE10C}" type="pres">
      <dgm:prSet presAssocID="{44AB70AC-D84A-41D1-8A8C-0D6A38FEC0C8}" presName="text3" presStyleLbl="fgAcc3" presStyleIdx="2" presStyleCnt="8">
        <dgm:presLayoutVars>
          <dgm:chPref val="3"/>
        </dgm:presLayoutVars>
      </dgm:prSet>
      <dgm:spPr/>
    </dgm:pt>
    <dgm:pt modelId="{D3730D3D-E97B-4C79-B7FF-7966EB90BD98}" type="pres">
      <dgm:prSet presAssocID="{44AB70AC-D84A-41D1-8A8C-0D6A38FEC0C8}" presName="hierChild4" presStyleCnt="0"/>
      <dgm:spPr/>
    </dgm:pt>
    <dgm:pt modelId="{1217DA3D-E7E1-476D-B4B4-4A4B159F2C47}" type="pres">
      <dgm:prSet presAssocID="{461559E8-6D82-4055-95A3-12CA22DA81A2}" presName="Name17" presStyleLbl="parChTrans1D3" presStyleIdx="3" presStyleCnt="8"/>
      <dgm:spPr/>
    </dgm:pt>
    <dgm:pt modelId="{1B4215CA-4C9C-4363-98CF-5FA56B525317}" type="pres">
      <dgm:prSet presAssocID="{0B401692-E5E0-4A35-9A0A-13FFB758E66F}" presName="hierRoot3" presStyleCnt="0"/>
      <dgm:spPr/>
    </dgm:pt>
    <dgm:pt modelId="{63E29641-05A9-423B-9CEB-0F5C30ECBA19}" type="pres">
      <dgm:prSet presAssocID="{0B401692-E5E0-4A35-9A0A-13FFB758E66F}" presName="composite3" presStyleCnt="0"/>
      <dgm:spPr/>
    </dgm:pt>
    <dgm:pt modelId="{1CE072BE-8118-4FC1-85D9-6883692F25E6}" type="pres">
      <dgm:prSet presAssocID="{0B401692-E5E0-4A35-9A0A-13FFB758E66F}" presName="background3" presStyleLbl="node3" presStyleIdx="3" presStyleCnt="8"/>
      <dgm:spPr/>
    </dgm:pt>
    <dgm:pt modelId="{BEB39E56-6ED7-464E-9B59-7DD4B0669D1D}" type="pres">
      <dgm:prSet presAssocID="{0B401692-E5E0-4A35-9A0A-13FFB758E66F}" presName="text3" presStyleLbl="fgAcc3" presStyleIdx="3" presStyleCnt="8">
        <dgm:presLayoutVars>
          <dgm:chPref val="3"/>
        </dgm:presLayoutVars>
      </dgm:prSet>
      <dgm:spPr/>
    </dgm:pt>
    <dgm:pt modelId="{1813B683-D368-49E0-8B23-F8C4C0224471}" type="pres">
      <dgm:prSet presAssocID="{0B401692-E5E0-4A35-9A0A-13FFB758E66F}" presName="hierChild4" presStyleCnt="0"/>
      <dgm:spPr/>
    </dgm:pt>
    <dgm:pt modelId="{6A5D0DD1-1158-444A-8754-25CCA966C5CA}" type="pres">
      <dgm:prSet presAssocID="{30C96808-107F-4C06-A89D-FF487557EA9D}" presName="Name17" presStyleLbl="parChTrans1D3" presStyleIdx="4" presStyleCnt="8"/>
      <dgm:spPr/>
    </dgm:pt>
    <dgm:pt modelId="{B94BD137-497A-4974-A53F-3DFE9DEF2320}" type="pres">
      <dgm:prSet presAssocID="{03930A80-6D18-4D77-8922-CE5E6A7E9D47}" presName="hierRoot3" presStyleCnt="0"/>
      <dgm:spPr/>
    </dgm:pt>
    <dgm:pt modelId="{EE10A68C-DC3B-4183-B449-A5FB9653BFE2}" type="pres">
      <dgm:prSet presAssocID="{03930A80-6D18-4D77-8922-CE5E6A7E9D47}" presName="composite3" presStyleCnt="0"/>
      <dgm:spPr/>
    </dgm:pt>
    <dgm:pt modelId="{1FC54DB7-BF67-4D94-8C1B-CB313B657F8F}" type="pres">
      <dgm:prSet presAssocID="{03930A80-6D18-4D77-8922-CE5E6A7E9D47}" presName="background3" presStyleLbl="node3" presStyleIdx="4" presStyleCnt="8"/>
      <dgm:spPr/>
    </dgm:pt>
    <dgm:pt modelId="{C5AFF1A6-25FA-4922-94E9-3658C294A519}" type="pres">
      <dgm:prSet presAssocID="{03930A80-6D18-4D77-8922-CE5E6A7E9D47}" presName="text3" presStyleLbl="fgAcc3" presStyleIdx="4" presStyleCnt="8">
        <dgm:presLayoutVars>
          <dgm:chPref val="3"/>
        </dgm:presLayoutVars>
      </dgm:prSet>
      <dgm:spPr/>
    </dgm:pt>
    <dgm:pt modelId="{79BD62DD-A27B-496E-89F7-BCBEE411A46D}" type="pres">
      <dgm:prSet presAssocID="{03930A80-6D18-4D77-8922-CE5E6A7E9D47}" presName="hierChild4" presStyleCnt="0"/>
      <dgm:spPr/>
    </dgm:pt>
    <dgm:pt modelId="{A1275609-06EA-4D9E-982C-30488723B870}" type="pres">
      <dgm:prSet presAssocID="{D973EA91-A580-4738-9A7C-76712C7899B1}" presName="Name10" presStyleLbl="parChTrans1D2" presStyleIdx="2" presStyleCnt="3"/>
      <dgm:spPr/>
    </dgm:pt>
    <dgm:pt modelId="{0503008C-4099-42A8-930C-6D363DCCB1D9}" type="pres">
      <dgm:prSet presAssocID="{75E9BDE2-8616-4206-8CF8-D26E55152D49}" presName="hierRoot2" presStyleCnt="0"/>
      <dgm:spPr/>
    </dgm:pt>
    <dgm:pt modelId="{D113B444-F174-41EA-8D74-7ADDC33ABFEC}" type="pres">
      <dgm:prSet presAssocID="{75E9BDE2-8616-4206-8CF8-D26E55152D49}" presName="composite2" presStyleCnt="0"/>
      <dgm:spPr/>
    </dgm:pt>
    <dgm:pt modelId="{FD89833A-FFE6-4AE0-B10F-8203C75F7CBF}" type="pres">
      <dgm:prSet presAssocID="{75E9BDE2-8616-4206-8CF8-D26E55152D49}" presName="background2" presStyleLbl="node2" presStyleIdx="2" presStyleCnt="3"/>
      <dgm:spPr/>
    </dgm:pt>
    <dgm:pt modelId="{720588ED-4D63-43C7-9D3A-28D6D0EA3F83}" type="pres">
      <dgm:prSet presAssocID="{75E9BDE2-8616-4206-8CF8-D26E55152D49}" presName="text2" presStyleLbl="fgAcc2" presStyleIdx="2" presStyleCnt="3">
        <dgm:presLayoutVars>
          <dgm:chPref val="3"/>
        </dgm:presLayoutVars>
      </dgm:prSet>
      <dgm:spPr/>
    </dgm:pt>
    <dgm:pt modelId="{B72E8905-8404-4B75-A6A3-C8D282116B24}" type="pres">
      <dgm:prSet presAssocID="{75E9BDE2-8616-4206-8CF8-D26E55152D49}" presName="hierChild3" presStyleCnt="0"/>
      <dgm:spPr/>
    </dgm:pt>
    <dgm:pt modelId="{3A9DF00E-AC2A-4A02-972E-AD63645A2B39}" type="pres">
      <dgm:prSet presAssocID="{CED8FEC2-0D3D-4C6C-A69A-3538D079BE46}" presName="Name17" presStyleLbl="parChTrans1D3" presStyleIdx="5" presStyleCnt="8"/>
      <dgm:spPr/>
    </dgm:pt>
    <dgm:pt modelId="{22500A71-DC5E-4BC5-A086-0BA5B8EF0DB2}" type="pres">
      <dgm:prSet presAssocID="{360E9986-7181-4F68-A537-4A26D9F44297}" presName="hierRoot3" presStyleCnt="0"/>
      <dgm:spPr/>
    </dgm:pt>
    <dgm:pt modelId="{172E883F-DD46-4B3E-8D8E-95FC9371479F}" type="pres">
      <dgm:prSet presAssocID="{360E9986-7181-4F68-A537-4A26D9F44297}" presName="composite3" presStyleCnt="0"/>
      <dgm:spPr/>
    </dgm:pt>
    <dgm:pt modelId="{CB12A454-8FBF-4824-B84D-AFB9172A59D1}" type="pres">
      <dgm:prSet presAssocID="{360E9986-7181-4F68-A537-4A26D9F44297}" presName="background3" presStyleLbl="node3" presStyleIdx="5" presStyleCnt="8"/>
      <dgm:spPr/>
    </dgm:pt>
    <dgm:pt modelId="{1E11D8C5-47A4-4066-ADD3-6AE5A6BD88FB}" type="pres">
      <dgm:prSet presAssocID="{360E9986-7181-4F68-A537-4A26D9F44297}" presName="text3" presStyleLbl="fgAcc3" presStyleIdx="5" presStyleCnt="8">
        <dgm:presLayoutVars>
          <dgm:chPref val="3"/>
        </dgm:presLayoutVars>
      </dgm:prSet>
      <dgm:spPr/>
    </dgm:pt>
    <dgm:pt modelId="{A3D8DA54-C35A-460B-8951-19916D8AE783}" type="pres">
      <dgm:prSet presAssocID="{360E9986-7181-4F68-A537-4A26D9F44297}" presName="hierChild4" presStyleCnt="0"/>
      <dgm:spPr/>
    </dgm:pt>
    <dgm:pt modelId="{A8BE70F6-1A37-4824-98CA-BCD46510CA70}" type="pres">
      <dgm:prSet presAssocID="{BEC15D52-5B36-45B0-88E8-517FB0173B6D}" presName="Name17" presStyleLbl="parChTrans1D3" presStyleIdx="6" presStyleCnt="8"/>
      <dgm:spPr/>
    </dgm:pt>
    <dgm:pt modelId="{FCE94768-D710-4BE2-B29C-905F83929844}" type="pres">
      <dgm:prSet presAssocID="{FE2BC111-104E-4A39-B186-59EC8D1ECBB4}" presName="hierRoot3" presStyleCnt="0"/>
      <dgm:spPr/>
    </dgm:pt>
    <dgm:pt modelId="{602B33B6-4FBE-4BFD-811D-03B9825271E3}" type="pres">
      <dgm:prSet presAssocID="{FE2BC111-104E-4A39-B186-59EC8D1ECBB4}" presName="composite3" presStyleCnt="0"/>
      <dgm:spPr/>
    </dgm:pt>
    <dgm:pt modelId="{57904F41-2662-4DEC-A2A9-E906909ACBD0}" type="pres">
      <dgm:prSet presAssocID="{FE2BC111-104E-4A39-B186-59EC8D1ECBB4}" presName="background3" presStyleLbl="node3" presStyleIdx="6" presStyleCnt="8"/>
      <dgm:spPr/>
    </dgm:pt>
    <dgm:pt modelId="{56DA934D-9172-42FB-BCFA-14E37A150EAE}" type="pres">
      <dgm:prSet presAssocID="{FE2BC111-104E-4A39-B186-59EC8D1ECBB4}" presName="text3" presStyleLbl="fgAcc3" presStyleIdx="6" presStyleCnt="8">
        <dgm:presLayoutVars>
          <dgm:chPref val="3"/>
        </dgm:presLayoutVars>
      </dgm:prSet>
      <dgm:spPr/>
    </dgm:pt>
    <dgm:pt modelId="{FB5B7120-7AA5-4787-978B-BBBDD1DFDB5A}" type="pres">
      <dgm:prSet presAssocID="{FE2BC111-104E-4A39-B186-59EC8D1ECBB4}" presName="hierChild4" presStyleCnt="0"/>
      <dgm:spPr/>
    </dgm:pt>
    <dgm:pt modelId="{891C2694-028C-4328-B42E-2D953FEC1EBB}" type="pres">
      <dgm:prSet presAssocID="{BAEAB8A4-3D33-4D63-84CE-4F58CA0A97AA}" presName="Name17" presStyleLbl="parChTrans1D3" presStyleIdx="7" presStyleCnt="8"/>
      <dgm:spPr/>
    </dgm:pt>
    <dgm:pt modelId="{96CBB438-B10F-4F09-A14D-8FAFA42B4FC2}" type="pres">
      <dgm:prSet presAssocID="{2C86DFFC-E985-4F9A-B5DF-2A279114FD6D}" presName="hierRoot3" presStyleCnt="0"/>
      <dgm:spPr/>
    </dgm:pt>
    <dgm:pt modelId="{AE818AD2-545F-47D3-ACF8-24FACB679252}" type="pres">
      <dgm:prSet presAssocID="{2C86DFFC-E985-4F9A-B5DF-2A279114FD6D}" presName="composite3" presStyleCnt="0"/>
      <dgm:spPr/>
    </dgm:pt>
    <dgm:pt modelId="{7FE7055C-6238-4180-BA80-7D225009077C}" type="pres">
      <dgm:prSet presAssocID="{2C86DFFC-E985-4F9A-B5DF-2A279114FD6D}" presName="background3" presStyleLbl="node3" presStyleIdx="7" presStyleCnt="8"/>
      <dgm:spPr/>
    </dgm:pt>
    <dgm:pt modelId="{702F7FD9-F51F-46D7-A6D6-BFAABFADFAD2}" type="pres">
      <dgm:prSet presAssocID="{2C86DFFC-E985-4F9A-B5DF-2A279114FD6D}" presName="text3" presStyleLbl="fgAcc3" presStyleIdx="7" presStyleCnt="8">
        <dgm:presLayoutVars>
          <dgm:chPref val="3"/>
        </dgm:presLayoutVars>
      </dgm:prSet>
      <dgm:spPr/>
    </dgm:pt>
    <dgm:pt modelId="{290DDAA4-565D-41D1-AF97-6C74BD417F20}" type="pres">
      <dgm:prSet presAssocID="{2C86DFFC-E985-4F9A-B5DF-2A279114FD6D}" presName="hierChild4" presStyleCnt="0"/>
      <dgm:spPr/>
    </dgm:pt>
  </dgm:ptLst>
  <dgm:cxnLst>
    <dgm:cxn modelId="{43E13706-C562-449C-8383-708C102EB58F}" srcId="{3C78B7AB-B05C-4EF1-8FEA-AEE80313DB0E}" destId="{AD1F7205-C4E1-482D-BEAA-84E40496B7E3}" srcOrd="0" destOrd="0" parTransId="{5EF129B6-7CEA-4123-8CE7-26BF315D3F16}" sibTransId="{34D33D80-5090-478D-82A7-1FC8386722B7}"/>
    <dgm:cxn modelId="{F8ADEC14-F7B6-484F-80B2-C94B0D9C2041}" srcId="{B287E7CE-9415-4B73-A6D5-AF207CD1A57D}" destId="{75E9BDE2-8616-4206-8CF8-D26E55152D49}" srcOrd="2" destOrd="0" parTransId="{D973EA91-A580-4738-9A7C-76712C7899B1}" sibTransId="{D519D642-7C80-40F5-8D1C-AB9C7C17996D}"/>
    <dgm:cxn modelId="{FDFFC824-2A02-4CB1-8101-344A81FA7E9E}" srcId="{8B0CC103-CC0D-40CD-BBD5-E1902F1DE9CA}" destId="{03930A80-6D18-4D77-8922-CE5E6A7E9D47}" srcOrd="2" destOrd="0" parTransId="{30C96808-107F-4C06-A89D-FF487557EA9D}" sibTransId="{8519D7F4-07F6-4220-AF04-3BB039F632A4}"/>
    <dgm:cxn modelId="{49A4C426-C64F-4E07-9DEA-493C74C9D3A2}" srcId="{3C78B7AB-B05C-4EF1-8FEA-AEE80313DB0E}" destId="{419A5E5B-FFA7-4E8A-A547-813774CBC1B4}" srcOrd="1" destOrd="0" parTransId="{08B9881F-D63F-494E-8D48-3CACDA3CB2E8}" sibTransId="{304FB5A1-23A2-4F5B-B2B6-5CEDB1DBAB8A}"/>
    <dgm:cxn modelId="{1D965331-41BF-401E-9AAF-F11CFCB49731}" type="presOf" srcId="{AD1F7205-C4E1-482D-BEAA-84E40496B7E3}" destId="{91E082F0-0C2C-4BB4-A486-4E675F132FF4}" srcOrd="0" destOrd="0" presId="urn:microsoft.com/office/officeart/2005/8/layout/hierarchy1"/>
    <dgm:cxn modelId="{0FC9B632-B2B2-4726-B5DA-714EF1670484}" srcId="{B287E7CE-9415-4B73-A6D5-AF207CD1A57D}" destId="{8B0CC103-CC0D-40CD-BBD5-E1902F1DE9CA}" srcOrd="1" destOrd="0" parTransId="{1F8E897E-1A54-4AF4-B245-BB9F84CC6563}" sibTransId="{06D61AC2-3947-4F7A-8CF0-00D3B29E494E}"/>
    <dgm:cxn modelId="{370C9E3C-1DF1-4C82-BA32-9B7DF2E9BC42}" type="presOf" srcId="{461559E8-6D82-4055-95A3-12CA22DA81A2}" destId="{1217DA3D-E7E1-476D-B4B4-4A4B159F2C47}" srcOrd="0" destOrd="0" presId="urn:microsoft.com/office/officeart/2005/8/layout/hierarchy1"/>
    <dgm:cxn modelId="{E9858464-9527-421F-8E1C-7C4442E3DF10}" srcId="{75E9BDE2-8616-4206-8CF8-D26E55152D49}" destId="{FE2BC111-104E-4A39-B186-59EC8D1ECBB4}" srcOrd="1" destOrd="0" parTransId="{BEC15D52-5B36-45B0-88E8-517FB0173B6D}" sibTransId="{07EF5E97-0DC3-44D5-8250-3217CE5E1BC5}"/>
    <dgm:cxn modelId="{E4AB3646-8102-467F-A307-AEC64EF94EEA}" type="presOf" srcId="{FE2BC111-104E-4A39-B186-59EC8D1ECBB4}" destId="{56DA934D-9172-42FB-BCFA-14E37A150EAE}" srcOrd="0" destOrd="0" presId="urn:microsoft.com/office/officeart/2005/8/layout/hierarchy1"/>
    <dgm:cxn modelId="{055BA569-CACC-46CA-B66B-2294A1B9DBF5}" type="presOf" srcId="{08B9881F-D63F-494E-8D48-3CACDA3CB2E8}" destId="{9F5DD0CE-31E4-4181-BDF9-D7DEA5F36EC0}" srcOrd="0" destOrd="0" presId="urn:microsoft.com/office/officeart/2005/8/layout/hierarchy1"/>
    <dgm:cxn modelId="{6311146E-875A-438E-B272-51A366EA12E2}" type="presOf" srcId="{8B0CC103-CC0D-40CD-BBD5-E1902F1DE9CA}" destId="{0902F21F-BA25-4D31-B466-93DED93663CF}" srcOrd="0" destOrd="0" presId="urn:microsoft.com/office/officeart/2005/8/layout/hierarchy1"/>
    <dgm:cxn modelId="{8D574F4E-6D64-4739-B980-0B143D7122D4}" srcId="{33C6CA7A-253B-4312-8273-D8828056FA95}" destId="{B287E7CE-9415-4B73-A6D5-AF207CD1A57D}" srcOrd="0" destOrd="0" parTransId="{7C9FC499-A7CA-4A14-89D9-AB67F46CC0F2}" sibTransId="{2BD80959-7861-4399-8E72-B6CB1020F42F}"/>
    <dgm:cxn modelId="{97832F52-D8CA-4C15-A121-76AF1D71CBC8}" type="presOf" srcId="{30C96808-107F-4C06-A89D-FF487557EA9D}" destId="{6A5D0DD1-1158-444A-8754-25CCA966C5CA}" srcOrd="0" destOrd="0" presId="urn:microsoft.com/office/officeart/2005/8/layout/hierarchy1"/>
    <dgm:cxn modelId="{13598E52-3DA2-4C09-83AE-F87828E7F959}" type="presOf" srcId="{BAEAB8A4-3D33-4D63-84CE-4F58CA0A97AA}" destId="{891C2694-028C-4328-B42E-2D953FEC1EBB}" srcOrd="0" destOrd="0" presId="urn:microsoft.com/office/officeart/2005/8/layout/hierarchy1"/>
    <dgm:cxn modelId="{AE8D9852-B4A7-4E9D-BE0F-B81DE8F9C775}" type="presOf" srcId="{6E649E4E-94B8-47F9-BC58-BAE15F4B6A2B}" destId="{E1773111-4F77-49BD-9215-9432BFC69ABC}" srcOrd="0" destOrd="0" presId="urn:microsoft.com/office/officeart/2005/8/layout/hierarchy1"/>
    <dgm:cxn modelId="{7CB14273-8259-432D-82D2-167836CF4600}" type="presOf" srcId="{EE78D6B3-D55B-47AC-8BB1-C6B7FDFCF6C8}" destId="{1CFC1E04-FB3A-4CAC-AFE5-FC6E320F1293}" srcOrd="0" destOrd="0" presId="urn:microsoft.com/office/officeart/2005/8/layout/hierarchy1"/>
    <dgm:cxn modelId="{AAC1A475-D59B-4460-ADB1-54444F8AE701}" srcId="{75E9BDE2-8616-4206-8CF8-D26E55152D49}" destId="{360E9986-7181-4F68-A537-4A26D9F44297}" srcOrd="0" destOrd="0" parTransId="{CED8FEC2-0D3D-4C6C-A69A-3538D079BE46}" sibTransId="{A63877EE-DE29-4465-B556-AA93B1D9E6E9}"/>
    <dgm:cxn modelId="{7962B575-BDAE-47A3-9402-212BE6E7033A}" type="presOf" srcId="{03930A80-6D18-4D77-8922-CE5E6A7E9D47}" destId="{C5AFF1A6-25FA-4922-94E9-3658C294A519}" srcOrd="0" destOrd="0" presId="urn:microsoft.com/office/officeart/2005/8/layout/hierarchy1"/>
    <dgm:cxn modelId="{9248855A-F92C-4254-B0C6-D9921EE3EFE4}" type="presOf" srcId="{360E9986-7181-4F68-A537-4A26D9F44297}" destId="{1E11D8C5-47A4-4066-ADD3-6AE5A6BD88FB}" srcOrd="0" destOrd="0" presId="urn:microsoft.com/office/officeart/2005/8/layout/hierarchy1"/>
    <dgm:cxn modelId="{515A4E84-D5DA-489E-BC87-00FD2261092E}" type="presOf" srcId="{CED8FEC2-0D3D-4C6C-A69A-3538D079BE46}" destId="{3A9DF00E-AC2A-4A02-972E-AD63645A2B39}" srcOrd="0" destOrd="0" presId="urn:microsoft.com/office/officeart/2005/8/layout/hierarchy1"/>
    <dgm:cxn modelId="{596CEB84-D630-4C1F-89D9-B6426324BC42}" type="presOf" srcId="{0B401692-E5E0-4A35-9A0A-13FFB758E66F}" destId="{BEB39E56-6ED7-464E-9B59-7DD4B0669D1D}" srcOrd="0" destOrd="0" presId="urn:microsoft.com/office/officeart/2005/8/layout/hierarchy1"/>
    <dgm:cxn modelId="{0FFCD88B-4CF8-45FE-A2EB-5825FC1854E6}" type="presOf" srcId="{33C6CA7A-253B-4312-8273-D8828056FA95}" destId="{39CC33F4-7310-4174-AFF0-479249BABF56}" srcOrd="0" destOrd="0" presId="urn:microsoft.com/office/officeart/2005/8/layout/hierarchy1"/>
    <dgm:cxn modelId="{9ECDF58C-1E25-477E-95D2-3C8CD72ACA49}" type="presOf" srcId="{44AB70AC-D84A-41D1-8A8C-0D6A38FEC0C8}" destId="{82BB369A-D1C9-4E2B-9147-94364EAFE10C}" srcOrd="0" destOrd="0" presId="urn:microsoft.com/office/officeart/2005/8/layout/hierarchy1"/>
    <dgm:cxn modelId="{B27D0191-02E7-41A5-8518-48EEFAF7DDCE}" srcId="{8B0CC103-CC0D-40CD-BBD5-E1902F1DE9CA}" destId="{44AB70AC-D84A-41D1-8A8C-0D6A38FEC0C8}" srcOrd="0" destOrd="0" parTransId="{EE78D6B3-D55B-47AC-8BB1-C6B7FDFCF6C8}" sibTransId="{68928C88-5BA6-4A9E-A542-D061FDDA0972}"/>
    <dgm:cxn modelId="{538CB691-59E2-4818-8795-3E5DC1B50D8F}" type="presOf" srcId="{75E9BDE2-8616-4206-8CF8-D26E55152D49}" destId="{720588ED-4D63-43C7-9D3A-28D6D0EA3F83}" srcOrd="0" destOrd="0" presId="urn:microsoft.com/office/officeart/2005/8/layout/hierarchy1"/>
    <dgm:cxn modelId="{64349897-8220-40E0-8003-836310D03745}" type="presOf" srcId="{D973EA91-A580-4738-9A7C-76712C7899B1}" destId="{A1275609-06EA-4D9E-982C-30488723B870}" srcOrd="0" destOrd="0" presId="urn:microsoft.com/office/officeart/2005/8/layout/hierarchy1"/>
    <dgm:cxn modelId="{5C790C9B-8025-43CA-A52F-1A6CD5183DA0}" type="presOf" srcId="{B287E7CE-9415-4B73-A6D5-AF207CD1A57D}" destId="{51F0D2EB-BF77-4F92-AA49-FECB0743D67A}" srcOrd="0" destOrd="0" presId="urn:microsoft.com/office/officeart/2005/8/layout/hierarchy1"/>
    <dgm:cxn modelId="{59F213B1-7EE4-4E66-9050-5877ED525639}" type="presOf" srcId="{3C78B7AB-B05C-4EF1-8FEA-AEE80313DB0E}" destId="{9A039B3B-E589-4104-B0F9-F4B28ADBDF87}" srcOrd="0" destOrd="0" presId="urn:microsoft.com/office/officeart/2005/8/layout/hierarchy1"/>
    <dgm:cxn modelId="{54F69EB1-20C0-4BAB-BFDC-652B98AB3484}" type="presOf" srcId="{5EF129B6-7CEA-4123-8CE7-26BF315D3F16}" destId="{E6F84253-065D-4A87-B178-58688986958F}" srcOrd="0" destOrd="0" presId="urn:microsoft.com/office/officeart/2005/8/layout/hierarchy1"/>
    <dgm:cxn modelId="{A75DEBC1-0F7D-497F-87B5-0DE5CF115985}" srcId="{8B0CC103-CC0D-40CD-BBD5-E1902F1DE9CA}" destId="{0B401692-E5E0-4A35-9A0A-13FFB758E66F}" srcOrd="1" destOrd="0" parTransId="{461559E8-6D82-4055-95A3-12CA22DA81A2}" sibTransId="{8B110979-D0D8-4C40-B96C-CE46A21FBDA7}"/>
    <dgm:cxn modelId="{CC993BD9-8A49-4719-8752-7542740F1A47}" type="presOf" srcId="{2C86DFFC-E985-4F9A-B5DF-2A279114FD6D}" destId="{702F7FD9-F51F-46D7-A6D6-BFAABFADFAD2}" srcOrd="0" destOrd="0" presId="urn:microsoft.com/office/officeart/2005/8/layout/hierarchy1"/>
    <dgm:cxn modelId="{F7B74CDA-C851-45CC-8976-FFB434BD30B6}" type="presOf" srcId="{BEC15D52-5B36-45B0-88E8-517FB0173B6D}" destId="{A8BE70F6-1A37-4824-98CA-BCD46510CA70}" srcOrd="0" destOrd="0" presId="urn:microsoft.com/office/officeart/2005/8/layout/hierarchy1"/>
    <dgm:cxn modelId="{8899EBE4-C08A-476E-8676-FD1C90CE66E0}" srcId="{B287E7CE-9415-4B73-A6D5-AF207CD1A57D}" destId="{3C78B7AB-B05C-4EF1-8FEA-AEE80313DB0E}" srcOrd="0" destOrd="0" parTransId="{6E649E4E-94B8-47F9-BC58-BAE15F4B6A2B}" sibTransId="{59FDE2BF-189C-4CBD-8D01-E6533B8748CB}"/>
    <dgm:cxn modelId="{A06CB3E6-31A8-456A-85CE-AB6D46E82E96}" srcId="{75E9BDE2-8616-4206-8CF8-D26E55152D49}" destId="{2C86DFFC-E985-4F9A-B5DF-2A279114FD6D}" srcOrd="2" destOrd="0" parTransId="{BAEAB8A4-3D33-4D63-84CE-4F58CA0A97AA}" sibTransId="{88BFDA49-A09B-4372-A3DA-F34E1B6B1A1B}"/>
    <dgm:cxn modelId="{2689BBF0-B124-4EDC-B73F-2B4F3C391C60}" type="presOf" srcId="{1F8E897E-1A54-4AF4-B245-BB9F84CC6563}" destId="{956B3947-FD3D-447D-91D1-23A4A4F1AA65}" srcOrd="0" destOrd="0" presId="urn:microsoft.com/office/officeart/2005/8/layout/hierarchy1"/>
    <dgm:cxn modelId="{7E787EF5-6FB2-4EA6-9D4E-77114C2DD7B1}" type="presOf" srcId="{419A5E5B-FFA7-4E8A-A547-813774CBC1B4}" destId="{321089BF-9F4E-4697-96F6-45695111A128}" srcOrd="0" destOrd="0" presId="urn:microsoft.com/office/officeart/2005/8/layout/hierarchy1"/>
    <dgm:cxn modelId="{50FBC7DB-D28D-4762-988A-71D1709058C5}" type="presParOf" srcId="{39CC33F4-7310-4174-AFF0-479249BABF56}" destId="{46986C5A-700D-4799-AC4A-3A5EC8077F74}" srcOrd="0" destOrd="0" presId="urn:microsoft.com/office/officeart/2005/8/layout/hierarchy1"/>
    <dgm:cxn modelId="{154D7BD2-7E21-44EE-BABC-BAA443BF4241}" type="presParOf" srcId="{46986C5A-700D-4799-AC4A-3A5EC8077F74}" destId="{FB9212D4-1344-4DDE-BB3A-88700A2BFBF2}" srcOrd="0" destOrd="0" presId="urn:microsoft.com/office/officeart/2005/8/layout/hierarchy1"/>
    <dgm:cxn modelId="{2234AE98-C3A3-4625-B14E-09AE7DDF6EAC}" type="presParOf" srcId="{FB9212D4-1344-4DDE-BB3A-88700A2BFBF2}" destId="{37B3C30B-605B-4B29-9236-E073A880FF09}" srcOrd="0" destOrd="0" presId="urn:microsoft.com/office/officeart/2005/8/layout/hierarchy1"/>
    <dgm:cxn modelId="{D599F17A-99BB-4CD8-BCE1-D50F5A48ACF7}" type="presParOf" srcId="{FB9212D4-1344-4DDE-BB3A-88700A2BFBF2}" destId="{51F0D2EB-BF77-4F92-AA49-FECB0743D67A}" srcOrd="1" destOrd="0" presId="urn:microsoft.com/office/officeart/2005/8/layout/hierarchy1"/>
    <dgm:cxn modelId="{6CBE19BA-08DB-4746-A4FB-B076F5D90530}" type="presParOf" srcId="{46986C5A-700D-4799-AC4A-3A5EC8077F74}" destId="{B49562BC-D815-4D6D-9979-78BC8B9CB282}" srcOrd="1" destOrd="0" presId="urn:microsoft.com/office/officeart/2005/8/layout/hierarchy1"/>
    <dgm:cxn modelId="{C11CD3DC-186B-4893-B541-400FD595B1CB}" type="presParOf" srcId="{B49562BC-D815-4D6D-9979-78BC8B9CB282}" destId="{E1773111-4F77-49BD-9215-9432BFC69ABC}" srcOrd="0" destOrd="0" presId="urn:microsoft.com/office/officeart/2005/8/layout/hierarchy1"/>
    <dgm:cxn modelId="{00036D98-E512-418F-93BD-4D1B5365C973}" type="presParOf" srcId="{B49562BC-D815-4D6D-9979-78BC8B9CB282}" destId="{3D3FA76C-7368-456B-B820-ADAE49001C68}" srcOrd="1" destOrd="0" presId="urn:microsoft.com/office/officeart/2005/8/layout/hierarchy1"/>
    <dgm:cxn modelId="{346A860F-5414-484B-8876-3AEFCA4AE073}" type="presParOf" srcId="{3D3FA76C-7368-456B-B820-ADAE49001C68}" destId="{9D494C57-98C5-4FD9-B4F5-E16763E8089D}" srcOrd="0" destOrd="0" presId="urn:microsoft.com/office/officeart/2005/8/layout/hierarchy1"/>
    <dgm:cxn modelId="{AEDAEC10-C617-4B7A-B201-659BA5B43FEF}" type="presParOf" srcId="{9D494C57-98C5-4FD9-B4F5-E16763E8089D}" destId="{EEDD2FA4-A656-4DE6-966F-4F06EC279213}" srcOrd="0" destOrd="0" presId="urn:microsoft.com/office/officeart/2005/8/layout/hierarchy1"/>
    <dgm:cxn modelId="{37561BE1-C03D-4744-A918-A12ED26CA32C}" type="presParOf" srcId="{9D494C57-98C5-4FD9-B4F5-E16763E8089D}" destId="{9A039B3B-E589-4104-B0F9-F4B28ADBDF87}" srcOrd="1" destOrd="0" presId="urn:microsoft.com/office/officeart/2005/8/layout/hierarchy1"/>
    <dgm:cxn modelId="{6F327B5B-AD2B-40FA-BD8B-3BAEE4DC5DDE}" type="presParOf" srcId="{3D3FA76C-7368-456B-B820-ADAE49001C68}" destId="{61F66ADE-059C-4190-AFD5-031D62977758}" srcOrd="1" destOrd="0" presId="urn:microsoft.com/office/officeart/2005/8/layout/hierarchy1"/>
    <dgm:cxn modelId="{81D30398-F15E-4DBE-9933-EB0DE873D5BC}" type="presParOf" srcId="{61F66ADE-059C-4190-AFD5-031D62977758}" destId="{E6F84253-065D-4A87-B178-58688986958F}" srcOrd="0" destOrd="0" presId="urn:microsoft.com/office/officeart/2005/8/layout/hierarchy1"/>
    <dgm:cxn modelId="{052081E3-9A52-47E3-9E85-1FA1DFF2CF90}" type="presParOf" srcId="{61F66ADE-059C-4190-AFD5-031D62977758}" destId="{4CBF0A4A-1515-4B0B-B9C4-1AB921DB863B}" srcOrd="1" destOrd="0" presId="urn:microsoft.com/office/officeart/2005/8/layout/hierarchy1"/>
    <dgm:cxn modelId="{FD96B439-FBC1-4782-8257-D3A6F2FFC5DB}" type="presParOf" srcId="{4CBF0A4A-1515-4B0B-B9C4-1AB921DB863B}" destId="{BE6C68C2-DFBD-4AB1-BE07-AE16FE17DBB0}" srcOrd="0" destOrd="0" presId="urn:microsoft.com/office/officeart/2005/8/layout/hierarchy1"/>
    <dgm:cxn modelId="{26219C83-5FF7-4C91-96B3-BAC6572B79C9}" type="presParOf" srcId="{BE6C68C2-DFBD-4AB1-BE07-AE16FE17DBB0}" destId="{B7656A38-11FE-4B2E-B0C9-5DFBD15139CA}" srcOrd="0" destOrd="0" presId="urn:microsoft.com/office/officeart/2005/8/layout/hierarchy1"/>
    <dgm:cxn modelId="{8946DDD2-512A-4F32-84A0-3DC53BBBA6BE}" type="presParOf" srcId="{BE6C68C2-DFBD-4AB1-BE07-AE16FE17DBB0}" destId="{91E082F0-0C2C-4BB4-A486-4E675F132FF4}" srcOrd="1" destOrd="0" presId="urn:microsoft.com/office/officeart/2005/8/layout/hierarchy1"/>
    <dgm:cxn modelId="{9D710AE5-6F0B-40EC-B293-FC4547F3BFB0}" type="presParOf" srcId="{4CBF0A4A-1515-4B0B-B9C4-1AB921DB863B}" destId="{C1E30176-98E8-439C-B6C4-1C777BB4B36E}" srcOrd="1" destOrd="0" presId="urn:microsoft.com/office/officeart/2005/8/layout/hierarchy1"/>
    <dgm:cxn modelId="{137BF37E-16E3-427C-88C0-45E982E1F501}" type="presParOf" srcId="{61F66ADE-059C-4190-AFD5-031D62977758}" destId="{9F5DD0CE-31E4-4181-BDF9-D7DEA5F36EC0}" srcOrd="2" destOrd="0" presId="urn:microsoft.com/office/officeart/2005/8/layout/hierarchy1"/>
    <dgm:cxn modelId="{F0743EBF-E54B-4D0A-AC0C-C1C2BC4610FD}" type="presParOf" srcId="{61F66ADE-059C-4190-AFD5-031D62977758}" destId="{8AB7BDF5-C345-4AA1-A630-AAB4C81D24BB}" srcOrd="3" destOrd="0" presId="urn:microsoft.com/office/officeart/2005/8/layout/hierarchy1"/>
    <dgm:cxn modelId="{BFB63D7D-FE89-4B80-9505-8C298068202B}" type="presParOf" srcId="{8AB7BDF5-C345-4AA1-A630-AAB4C81D24BB}" destId="{96C8CBAD-AAD9-4949-AD35-695B2ADD9B91}" srcOrd="0" destOrd="0" presId="urn:microsoft.com/office/officeart/2005/8/layout/hierarchy1"/>
    <dgm:cxn modelId="{D2A2BAFF-E9F7-480A-BD5C-A0CE2172A156}" type="presParOf" srcId="{96C8CBAD-AAD9-4949-AD35-695B2ADD9B91}" destId="{8C10877E-A156-4B5F-AE87-9D59A37431CF}" srcOrd="0" destOrd="0" presId="urn:microsoft.com/office/officeart/2005/8/layout/hierarchy1"/>
    <dgm:cxn modelId="{C4A53BC7-DD59-4E9A-98C8-6BCEB4BF2EFF}" type="presParOf" srcId="{96C8CBAD-AAD9-4949-AD35-695B2ADD9B91}" destId="{321089BF-9F4E-4697-96F6-45695111A128}" srcOrd="1" destOrd="0" presId="urn:microsoft.com/office/officeart/2005/8/layout/hierarchy1"/>
    <dgm:cxn modelId="{AFB7F95B-36E2-4F1C-9973-929B57904840}" type="presParOf" srcId="{8AB7BDF5-C345-4AA1-A630-AAB4C81D24BB}" destId="{CA70B2C4-CF68-4749-8777-CDB8C1C8D5F6}" srcOrd="1" destOrd="0" presId="urn:microsoft.com/office/officeart/2005/8/layout/hierarchy1"/>
    <dgm:cxn modelId="{FDADC1A0-8B22-4E30-817A-BB9886AE87CB}" type="presParOf" srcId="{B49562BC-D815-4D6D-9979-78BC8B9CB282}" destId="{956B3947-FD3D-447D-91D1-23A4A4F1AA65}" srcOrd="2" destOrd="0" presId="urn:microsoft.com/office/officeart/2005/8/layout/hierarchy1"/>
    <dgm:cxn modelId="{6565EDE7-F125-4467-B453-5E7A5BB8A955}" type="presParOf" srcId="{B49562BC-D815-4D6D-9979-78BC8B9CB282}" destId="{EF232D70-8487-4E0A-A5DA-5A7B287774AA}" srcOrd="3" destOrd="0" presId="urn:microsoft.com/office/officeart/2005/8/layout/hierarchy1"/>
    <dgm:cxn modelId="{A5117934-65F7-403B-AFCA-204A16EE734F}" type="presParOf" srcId="{EF232D70-8487-4E0A-A5DA-5A7B287774AA}" destId="{A146878D-3E16-4DBF-AE66-04BE50EEBB08}" srcOrd="0" destOrd="0" presId="urn:microsoft.com/office/officeart/2005/8/layout/hierarchy1"/>
    <dgm:cxn modelId="{1B66E05F-A05A-4D46-A8C8-418DC5E62C65}" type="presParOf" srcId="{A146878D-3E16-4DBF-AE66-04BE50EEBB08}" destId="{D45747F9-45D4-4A2C-94B8-FA27216D9902}" srcOrd="0" destOrd="0" presId="urn:microsoft.com/office/officeart/2005/8/layout/hierarchy1"/>
    <dgm:cxn modelId="{9340A5A0-0096-417F-906A-591833D9DAC8}" type="presParOf" srcId="{A146878D-3E16-4DBF-AE66-04BE50EEBB08}" destId="{0902F21F-BA25-4D31-B466-93DED93663CF}" srcOrd="1" destOrd="0" presId="urn:microsoft.com/office/officeart/2005/8/layout/hierarchy1"/>
    <dgm:cxn modelId="{3A481AAE-9966-401D-A4B9-4F20EF242D7E}" type="presParOf" srcId="{EF232D70-8487-4E0A-A5DA-5A7B287774AA}" destId="{EB4EE777-8A5E-4B7E-BCE2-7BCCD31219F7}" srcOrd="1" destOrd="0" presId="urn:microsoft.com/office/officeart/2005/8/layout/hierarchy1"/>
    <dgm:cxn modelId="{620C96CA-E490-476B-B274-26D92501789E}" type="presParOf" srcId="{EB4EE777-8A5E-4B7E-BCE2-7BCCD31219F7}" destId="{1CFC1E04-FB3A-4CAC-AFE5-FC6E320F1293}" srcOrd="0" destOrd="0" presId="urn:microsoft.com/office/officeart/2005/8/layout/hierarchy1"/>
    <dgm:cxn modelId="{DB4DC232-76B2-454C-B9C6-1A0CD3F1BD9A}" type="presParOf" srcId="{EB4EE777-8A5E-4B7E-BCE2-7BCCD31219F7}" destId="{8990D03D-BE84-494E-97E3-265685167816}" srcOrd="1" destOrd="0" presId="urn:microsoft.com/office/officeart/2005/8/layout/hierarchy1"/>
    <dgm:cxn modelId="{8DD9E93C-AA8B-46DC-A885-334F920BF8C3}" type="presParOf" srcId="{8990D03D-BE84-494E-97E3-265685167816}" destId="{B2E5E37B-C1CD-448A-AFFB-134F0D9F8CAF}" srcOrd="0" destOrd="0" presId="urn:microsoft.com/office/officeart/2005/8/layout/hierarchy1"/>
    <dgm:cxn modelId="{2D6C9D82-7AA2-4EF5-9FC2-C2597B0F283A}" type="presParOf" srcId="{B2E5E37B-C1CD-448A-AFFB-134F0D9F8CAF}" destId="{F5752059-C1F9-4672-9AC3-753318640827}" srcOrd="0" destOrd="0" presId="urn:microsoft.com/office/officeart/2005/8/layout/hierarchy1"/>
    <dgm:cxn modelId="{61D63A67-DE34-42E0-9012-AC2A71125DB8}" type="presParOf" srcId="{B2E5E37B-C1CD-448A-AFFB-134F0D9F8CAF}" destId="{82BB369A-D1C9-4E2B-9147-94364EAFE10C}" srcOrd="1" destOrd="0" presId="urn:microsoft.com/office/officeart/2005/8/layout/hierarchy1"/>
    <dgm:cxn modelId="{BA5DE25D-CDA7-4670-8C97-8C68AB9C7C99}" type="presParOf" srcId="{8990D03D-BE84-494E-97E3-265685167816}" destId="{D3730D3D-E97B-4C79-B7FF-7966EB90BD98}" srcOrd="1" destOrd="0" presId="urn:microsoft.com/office/officeart/2005/8/layout/hierarchy1"/>
    <dgm:cxn modelId="{9DF55D55-519D-4DBF-8594-A8589101C89D}" type="presParOf" srcId="{EB4EE777-8A5E-4B7E-BCE2-7BCCD31219F7}" destId="{1217DA3D-E7E1-476D-B4B4-4A4B159F2C47}" srcOrd="2" destOrd="0" presId="urn:microsoft.com/office/officeart/2005/8/layout/hierarchy1"/>
    <dgm:cxn modelId="{C8448A56-372A-40A5-BE7A-5FA05550F15B}" type="presParOf" srcId="{EB4EE777-8A5E-4B7E-BCE2-7BCCD31219F7}" destId="{1B4215CA-4C9C-4363-98CF-5FA56B525317}" srcOrd="3" destOrd="0" presId="urn:microsoft.com/office/officeart/2005/8/layout/hierarchy1"/>
    <dgm:cxn modelId="{E5D4AD29-B85E-4216-8F40-D394E831FE62}" type="presParOf" srcId="{1B4215CA-4C9C-4363-98CF-5FA56B525317}" destId="{63E29641-05A9-423B-9CEB-0F5C30ECBA19}" srcOrd="0" destOrd="0" presId="urn:microsoft.com/office/officeart/2005/8/layout/hierarchy1"/>
    <dgm:cxn modelId="{5CFF3110-15D7-4A69-B7A4-718354D2592E}" type="presParOf" srcId="{63E29641-05A9-423B-9CEB-0F5C30ECBA19}" destId="{1CE072BE-8118-4FC1-85D9-6883692F25E6}" srcOrd="0" destOrd="0" presId="urn:microsoft.com/office/officeart/2005/8/layout/hierarchy1"/>
    <dgm:cxn modelId="{10B65F19-3479-46B5-A4C4-329C35F79CA0}" type="presParOf" srcId="{63E29641-05A9-423B-9CEB-0F5C30ECBA19}" destId="{BEB39E56-6ED7-464E-9B59-7DD4B0669D1D}" srcOrd="1" destOrd="0" presId="urn:microsoft.com/office/officeart/2005/8/layout/hierarchy1"/>
    <dgm:cxn modelId="{A7788F3F-2683-410E-BC8C-9ABEE8E6EE27}" type="presParOf" srcId="{1B4215CA-4C9C-4363-98CF-5FA56B525317}" destId="{1813B683-D368-49E0-8B23-F8C4C0224471}" srcOrd="1" destOrd="0" presId="urn:microsoft.com/office/officeart/2005/8/layout/hierarchy1"/>
    <dgm:cxn modelId="{42DAF99D-F8E9-46CB-A02B-0A947C251DCB}" type="presParOf" srcId="{EB4EE777-8A5E-4B7E-BCE2-7BCCD31219F7}" destId="{6A5D0DD1-1158-444A-8754-25CCA966C5CA}" srcOrd="4" destOrd="0" presId="urn:microsoft.com/office/officeart/2005/8/layout/hierarchy1"/>
    <dgm:cxn modelId="{A2E43452-6181-4E4E-8FF1-DD656F5D4C5F}" type="presParOf" srcId="{EB4EE777-8A5E-4B7E-BCE2-7BCCD31219F7}" destId="{B94BD137-497A-4974-A53F-3DFE9DEF2320}" srcOrd="5" destOrd="0" presId="urn:microsoft.com/office/officeart/2005/8/layout/hierarchy1"/>
    <dgm:cxn modelId="{63A72604-15FC-481E-9F85-30B034CB9459}" type="presParOf" srcId="{B94BD137-497A-4974-A53F-3DFE9DEF2320}" destId="{EE10A68C-DC3B-4183-B449-A5FB9653BFE2}" srcOrd="0" destOrd="0" presId="urn:microsoft.com/office/officeart/2005/8/layout/hierarchy1"/>
    <dgm:cxn modelId="{EDA1BB33-8EF9-48EF-8612-E3FF95A04C27}" type="presParOf" srcId="{EE10A68C-DC3B-4183-B449-A5FB9653BFE2}" destId="{1FC54DB7-BF67-4D94-8C1B-CB313B657F8F}" srcOrd="0" destOrd="0" presId="urn:microsoft.com/office/officeart/2005/8/layout/hierarchy1"/>
    <dgm:cxn modelId="{D0A72DAB-B052-4E8A-9D0A-0EAF3451CDA4}" type="presParOf" srcId="{EE10A68C-DC3B-4183-B449-A5FB9653BFE2}" destId="{C5AFF1A6-25FA-4922-94E9-3658C294A519}" srcOrd="1" destOrd="0" presId="urn:microsoft.com/office/officeart/2005/8/layout/hierarchy1"/>
    <dgm:cxn modelId="{D3627847-FFBC-40EF-A60C-73037BB7E2FA}" type="presParOf" srcId="{B94BD137-497A-4974-A53F-3DFE9DEF2320}" destId="{79BD62DD-A27B-496E-89F7-BCBEE411A46D}" srcOrd="1" destOrd="0" presId="urn:microsoft.com/office/officeart/2005/8/layout/hierarchy1"/>
    <dgm:cxn modelId="{3D0370FA-25E8-45AD-8C02-9910243DE33D}" type="presParOf" srcId="{B49562BC-D815-4D6D-9979-78BC8B9CB282}" destId="{A1275609-06EA-4D9E-982C-30488723B870}" srcOrd="4" destOrd="0" presId="urn:microsoft.com/office/officeart/2005/8/layout/hierarchy1"/>
    <dgm:cxn modelId="{B83E999E-4C40-4F12-9777-2ECD5770E06C}" type="presParOf" srcId="{B49562BC-D815-4D6D-9979-78BC8B9CB282}" destId="{0503008C-4099-42A8-930C-6D363DCCB1D9}" srcOrd="5" destOrd="0" presId="urn:microsoft.com/office/officeart/2005/8/layout/hierarchy1"/>
    <dgm:cxn modelId="{2379CDBD-B01E-4ED4-91BA-4F3677DB951B}" type="presParOf" srcId="{0503008C-4099-42A8-930C-6D363DCCB1D9}" destId="{D113B444-F174-41EA-8D74-7ADDC33ABFEC}" srcOrd="0" destOrd="0" presId="urn:microsoft.com/office/officeart/2005/8/layout/hierarchy1"/>
    <dgm:cxn modelId="{BC7DDABD-5B81-4799-B8EE-615C29DDD9BA}" type="presParOf" srcId="{D113B444-F174-41EA-8D74-7ADDC33ABFEC}" destId="{FD89833A-FFE6-4AE0-B10F-8203C75F7CBF}" srcOrd="0" destOrd="0" presId="urn:microsoft.com/office/officeart/2005/8/layout/hierarchy1"/>
    <dgm:cxn modelId="{829E32A9-5B43-403C-8CEB-E99DC4563810}" type="presParOf" srcId="{D113B444-F174-41EA-8D74-7ADDC33ABFEC}" destId="{720588ED-4D63-43C7-9D3A-28D6D0EA3F83}" srcOrd="1" destOrd="0" presId="urn:microsoft.com/office/officeart/2005/8/layout/hierarchy1"/>
    <dgm:cxn modelId="{23B705AF-7C72-476B-BC4F-083E3D527184}" type="presParOf" srcId="{0503008C-4099-42A8-930C-6D363DCCB1D9}" destId="{B72E8905-8404-4B75-A6A3-C8D282116B24}" srcOrd="1" destOrd="0" presId="urn:microsoft.com/office/officeart/2005/8/layout/hierarchy1"/>
    <dgm:cxn modelId="{6070F3F7-55F6-47EA-A19D-C6F0370111A1}" type="presParOf" srcId="{B72E8905-8404-4B75-A6A3-C8D282116B24}" destId="{3A9DF00E-AC2A-4A02-972E-AD63645A2B39}" srcOrd="0" destOrd="0" presId="urn:microsoft.com/office/officeart/2005/8/layout/hierarchy1"/>
    <dgm:cxn modelId="{7396775B-C936-4635-9322-B2FA7F89D51C}" type="presParOf" srcId="{B72E8905-8404-4B75-A6A3-C8D282116B24}" destId="{22500A71-DC5E-4BC5-A086-0BA5B8EF0DB2}" srcOrd="1" destOrd="0" presId="urn:microsoft.com/office/officeart/2005/8/layout/hierarchy1"/>
    <dgm:cxn modelId="{BB9DAB6C-31F1-4A5E-A42B-1376E54D40BF}" type="presParOf" srcId="{22500A71-DC5E-4BC5-A086-0BA5B8EF0DB2}" destId="{172E883F-DD46-4B3E-8D8E-95FC9371479F}" srcOrd="0" destOrd="0" presId="urn:microsoft.com/office/officeart/2005/8/layout/hierarchy1"/>
    <dgm:cxn modelId="{AA9F577C-8843-4FBE-BE53-465B2033F9D3}" type="presParOf" srcId="{172E883F-DD46-4B3E-8D8E-95FC9371479F}" destId="{CB12A454-8FBF-4824-B84D-AFB9172A59D1}" srcOrd="0" destOrd="0" presId="urn:microsoft.com/office/officeart/2005/8/layout/hierarchy1"/>
    <dgm:cxn modelId="{41CA60F0-5981-488B-AFDD-7EADA7B82601}" type="presParOf" srcId="{172E883F-DD46-4B3E-8D8E-95FC9371479F}" destId="{1E11D8C5-47A4-4066-ADD3-6AE5A6BD88FB}" srcOrd="1" destOrd="0" presId="urn:microsoft.com/office/officeart/2005/8/layout/hierarchy1"/>
    <dgm:cxn modelId="{0546DA8C-849B-4E7F-95EE-8F208BD82702}" type="presParOf" srcId="{22500A71-DC5E-4BC5-A086-0BA5B8EF0DB2}" destId="{A3D8DA54-C35A-460B-8951-19916D8AE783}" srcOrd="1" destOrd="0" presId="urn:microsoft.com/office/officeart/2005/8/layout/hierarchy1"/>
    <dgm:cxn modelId="{246F4A5E-27DD-4BA3-B5F0-6736DDE6E93A}" type="presParOf" srcId="{B72E8905-8404-4B75-A6A3-C8D282116B24}" destId="{A8BE70F6-1A37-4824-98CA-BCD46510CA70}" srcOrd="2" destOrd="0" presId="urn:microsoft.com/office/officeart/2005/8/layout/hierarchy1"/>
    <dgm:cxn modelId="{8C478EA2-ADE3-4E86-B082-8EEAB524571D}" type="presParOf" srcId="{B72E8905-8404-4B75-A6A3-C8D282116B24}" destId="{FCE94768-D710-4BE2-B29C-905F83929844}" srcOrd="3" destOrd="0" presId="urn:microsoft.com/office/officeart/2005/8/layout/hierarchy1"/>
    <dgm:cxn modelId="{D793F36C-1E86-4B33-975E-2651A726E3C0}" type="presParOf" srcId="{FCE94768-D710-4BE2-B29C-905F83929844}" destId="{602B33B6-4FBE-4BFD-811D-03B9825271E3}" srcOrd="0" destOrd="0" presId="urn:microsoft.com/office/officeart/2005/8/layout/hierarchy1"/>
    <dgm:cxn modelId="{AEF14308-DA66-489D-95A6-A4DFDA622AAA}" type="presParOf" srcId="{602B33B6-4FBE-4BFD-811D-03B9825271E3}" destId="{57904F41-2662-4DEC-A2A9-E906909ACBD0}" srcOrd="0" destOrd="0" presId="urn:microsoft.com/office/officeart/2005/8/layout/hierarchy1"/>
    <dgm:cxn modelId="{4C9F76EC-92AC-4E74-890B-705D404F06CA}" type="presParOf" srcId="{602B33B6-4FBE-4BFD-811D-03B9825271E3}" destId="{56DA934D-9172-42FB-BCFA-14E37A150EAE}" srcOrd="1" destOrd="0" presId="urn:microsoft.com/office/officeart/2005/8/layout/hierarchy1"/>
    <dgm:cxn modelId="{5FA89A82-FB8C-4F4E-AF94-989EC33CD2AF}" type="presParOf" srcId="{FCE94768-D710-4BE2-B29C-905F83929844}" destId="{FB5B7120-7AA5-4787-978B-BBBDD1DFDB5A}" srcOrd="1" destOrd="0" presId="urn:microsoft.com/office/officeart/2005/8/layout/hierarchy1"/>
    <dgm:cxn modelId="{DE75A2E3-B108-4D7A-9210-2F22E71C365A}" type="presParOf" srcId="{B72E8905-8404-4B75-A6A3-C8D282116B24}" destId="{891C2694-028C-4328-B42E-2D953FEC1EBB}" srcOrd="4" destOrd="0" presId="urn:microsoft.com/office/officeart/2005/8/layout/hierarchy1"/>
    <dgm:cxn modelId="{34B6BCF7-FED1-4767-9491-029F277F386C}" type="presParOf" srcId="{B72E8905-8404-4B75-A6A3-C8D282116B24}" destId="{96CBB438-B10F-4F09-A14D-8FAFA42B4FC2}" srcOrd="5" destOrd="0" presId="urn:microsoft.com/office/officeart/2005/8/layout/hierarchy1"/>
    <dgm:cxn modelId="{7C2A8868-0B2A-4EC4-8754-9BA7D76C44D6}" type="presParOf" srcId="{96CBB438-B10F-4F09-A14D-8FAFA42B4FC2}" destId="{AE818AD2-545F-47D3-ACF8-24FACB679252}" srcOrd="0" destOrd="0" presId="urn:microsoft.com/office/officeart/2005/8/layout/hierarchy1"/>
    <dgm:cxn modelId="{1522D95C-243F-41F0-9EF8-0850D8FF2FA8}" type="presParOf" srcId="{AE818AD2-545F-47D3-ACF8-24FACB679252}" destId="{7FE7055C-6238-4180-BA80-7D225009077C}" srcOrd="0" destOrd="0" presId="urn:microsoft.com/office/officeart/2005/8/layout/hierarchy1"/>
    <dgm:cxn modelId="{6D9852AB-A982-494B-88D5-CF3CE5001091}" type="presParOf" srcId="{AE818AD2-545F-47D3-ACF8-24FACB679252}" destId="{702F7FD9-F51F-46D7-A6D6-BFAABFADFAD2}" srcOrd="1" destOrd="0" presId="urn:microsoft.com/office/officeart/2005/8/layout/hierarchy1"/>
    <dgm:cxn modelId="{5BFFC689-4D1E-4C9C-9D12-8924F1755B52}" type="presParOf" srcId="{96CBB438-B10F-4F09-A14D-8FAFA42B4FC2}" destId="{290DDAA4-565D-41D1-AF97-6C74BD417F2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61B0C-1DBE-40B4-9734-68443D9FDEEC}"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s-MX"/>
        </a:p>
      </dgm:t>
    </dgm:pt>
    <dgm:pt modelId="{29231F9B-48CA-4D19-8D40-4EFF459A7425}">
      <dgm:prSet phldrT="[Texto]" custT="1"/>
      <dgm:spPr>
        <a:solidFill>
          <a:srgbClr val="00B050"/>
        </a:solidFill>
      </dgm:spPr>
      <dgm:t>
        <a:bodyPr/>
        <a:lstStyle/>
        <a:p>
          <a:r>
            <a:rPr lang="es-MX" sz="1400" b="0" dirty="0">
              <a:latin typeface="Agency FB" panose="020B0503020202020204" pitchFamily="34" charset="0"/>
            </a:rPr>
            <a:t>Blaney–</a:t>
          </a:r>
          <a:r>
            <a:rPr lang="es-MX" sz="1400" b="0" dirty="0" err="1">
              <a:latin typeface="Agency FB" panose="020B0503020202020204" pitchFamily="34" charset="0"/>
            </a:rPr>
            <a:t>Criddle</a:t>
          </a:r>
          <a:r>
            <a:rPr lang="es-MX" sz="1400" b="0" dirty="0">
              <a:latin typeface="Agency FB" panose="020B0503020202020204" pitchFamily="34" charset="0"/>
            </a:rPr>
            <a:t> </a:t>
          </a:r>
        </a:p>
      </dgm:t>
    </dgm:pt>
    <dgm:pt modelId="{1E855E33-BEDB-4819-8F65-D83D7642A925}" type="parTrans" cxnId="{40053840-AC28-42B2-A8D2-1043311BA406}">
      <dgm:prSet/>
      <dgm:spPr/>
      <dgm:t>
        <a:bodyPr/>
        <a:lstStyle/>
        <a:p>
          <a:endParaRPr lang="es-MX" sz="3200" b="0">
            <a:latin typeface="Agency FB" panose="020B0503020202020204" pitchFamily="34" charset="0"/>
          </a:endParaRPr>
        </a:p>
      </dgm:t>
    </dgm:pt>
    <dgm:pt modelId="{DEAC103A-E20D-40FD-B93F-D3CBCEF76F24}" type="sibTrans" cxnId="{40053840-AC28-42B2-A8D2-1043311BA406}">
      <dgm:prSet/>
      <dgm:spPr/>
      <dgm:t>
        <a:bodyPr/>
        <a:lstStyle/>
        <a:p>
          <a:endParaRPr lang="es-MX" sz="3200" b="0">
            <a:latin typeface="Agency FB" panose="020B0503020202020204" pitchFamily="34" charset="0"/>
          </a:endParaRPr>
        </a:p>
      </dgm:t>
    </dgm:pt>
    <dgm:pt modelId="{DBACAD17-88AD-420D-887A-D6F1047BBC9F}">
      <dgm:prSet phldrT="[Texto]" custT="1"/>
      <dgm:spPr/>
      <dgm:t>
        <a:bodyPr/>
        <a:lstStyle/>
        <a:p>
          <a:r>
            <a:rPr lang="es-MX" sz="1400" b="0" dirty="0" err="1">
              <a:latin typeface="Agency FB" panose="020B0503020202020204" pitchFamily="34" charset="0"/>
            </a:rPr>
            <a:t>Tornthwaite</a:t>
          </a:r>
          <a:endParaRPr lang="es-MX" sz="1400" b="0" dirty="0">
            <a:latin typeface="Agency FB" panose="020B0503020202020204" pitchFamily="34" charset="0"/>
          </a:endParaRPr>
        </a:p>
      </dgm:t>
    </dgm:pt>
    <dgm:pt modelId="{32C4CD88-259D-4E71-B0CA-E933C6C3037E}" type="parTrans" cxnId="{A0CC79A2-299C-407C-B3BA-B9B778696CC6}">
      <dgm:prSet/>
      <dgm:spPr/>
      <dgm:t>
        <a:bodyPr/>
        <a:lstStyle/>
        <a:p>
          <a:endParaRPr lang="es-MX" sz="3200" b="0">
            <a:latin typeface="Agency FB" panose="020B0503020202020204" pitchFamily="34" charset="0"/>
          </a:endParaRPr>
        </a:p>
      </dgm:t>
    </dgm:pt>
    <dgm:pt modelId="{17234EE9-5D42-4FC3-86DE-689080767426}" type="sibTrans" cxnId="{A0CC79A2-299C-407C-B3BA-B9B778696CC6}">
      <dgm:prSet/>
      <dgm:spPr/>
      <dgm:t>
        <a:bodyPr/>
        <a:lstStyle/>
        <a:p>
          <a:endParaRPr lang="es-MX" sz="3200" b="0">
            <a:latin typeface="Agency FB" panose="020B0503020202020204" pitchFamily="34" charset="0"/>
          </a:endParaRPr>
        </a:p>
      </dgm:t>
    </dgm:pt>
    <dgm:pt modelId="{76850CA1-0CC6-45D1-82E2-495989ED89D9}">
      <dgm:prSet phldrT="[Texto]" custT="1"/>
      <dgm:spPr/>
      <dgm:t>
        <a:bodyPr/>
        <a:lstStyle/>
        <a:p>
          <a:r>
            <a:rPr lang="es-MX" sz="1400" b="0" dirty="0" err="1">
              <a:latin typeface="Agency FB" panose="020B0503020202020204" pitchFamily="34" charset="0"/>
            </a:rPr>
            <a:t>Turc</a:t>
          </a:r>
          <a:endParaRPr lang="es-MX" sz="1400" b="0" dirty="0">
            <a:latin typeface="Agency FB" panose="020B0503020202020204" pitchFamily="34" charset="0"/>
          </a:endParaRPr>
        </a:p>
      </dgm:t>
    </dgm:pt>
    <dgm:pt modelId="{44B3CE7D-5DDC-4623-814B-BFBF1B8E3257}" type="parTrans" cxnId="{7B94B6EA-B3F3-4EEB-A86F-BE85BD586726}">
      <dgm:prSet/>
      <dgm:spPr/>
      <dgm:t>
        <a:bodyPr/>
        <a:lstStyle/>
        <a:p>
          <a:endParaRPr lang="es-MX" sz="3200" b="0">
            <a:latin typeface="Agency FB" panose="020B0503020202020204" pitchFamily="34" charset="0"/>
          </a:endParaRPr>
        </a:p>
      </dgm:t>
    </dgm:pt>
    <dgm:pt modelId="{27EEEC8E-5130-49E3-B381-DBEF52F124CA}" type="sibTrans" cxnId="{7B94B6EA-B3F3-4EEB-A86F-BE85BD586726}">
      <dgm:prSet/>
      <dgm:spPr/>
      <dgm:t>
        <a:bodyPr/>
        <a:lstStyle/>
        <a:p>
          <a:endParaRPr lang="es-MX" sz="3200" b="0">
            <a:latin typeface="Agency FB" panose="020B0503020202020204" pitchFamily="34" charset="0"/>
          </a:endParaRPr>
        </a:p>
      </dgm:t>
    </dgm:pt>
    <dgm:pt modelId="{7DD10C1B-EF46-4B6A-9A74-449F1B872B53}">
      <dgm:prSet phldrT="[Texto]" custT="1">
        <dgm:style>
          <a:lnRef idx="1">
            <a:schemeClr val="accent6"/>
          </a:lnRef>
          <a:fillRef idx="2">
            <a:schemeClr val="accent6"/>
          </a:fillRef>
          <a:effectRef idx="1">
            <a:schemeClr val="accent6"/>
          </a:effectRef>
          <a:fontRef idx="minor">
            <a:schemeClr val="dk1"/>
          </a:fontRef>
        </dgm:style>
      </dgm:prSet>
      <dgm:spPr/>
      <dgm:t>
        <a:bodyPr/>
        <a:lstStyle/>
        <a:p>
          <a:r>
            <a:rPr lang="es-MX" sz="1300" b="0" dirty="0" err="1">
              <a:latin typeface="Agency FB" panose="020B0503020202020204" pitchFamily="34" charset="0"/>
            </a:rPr>
            <a:t>Penman</a:t>
          </a:r>
          <a:r>
            <a:rPr lang="es-MX" sz="1300" b="0" dirty="0">
              <a:latin typeface="Agency FB" panose="020B0503020202020204" pitchFamily="34" charset="0"/>
            </a:rPr>
            <a:t>–Monteith</a:t>
          </a:r>
        </a:p>
      </dgm:t>
    </dgm:pt>
    <dgm:pt modelId="{1D7F00DA-8965-479E-8160-BD80B6CC6948}" type="parTrans" cxnId="{4C7A1852-2A62-43E4-AAB7-C27D7D84020D}">
      <dgm:prSet/>
      <dgm:spPr/>
      <dgm:t>
        <a:bodyPr/>
        <a:lstStyle/>
        <a:p>
          <a:endParaRPr lang="es-MX" sz="3200" b="0">
            <a:latin typeface="Agency FB" panose="020B0503020202020204" pitchFamily="34" charset="0"/>
          </a:endParaRPr>
        </a:p>
      </dgm:t>
    </dgm:pt>
    <dgm:pt modelId="{548F6EFB-03F2-40A3-9AB8-90D5DF507462}" type="sibTrans" cxnId="{4C7A1852-2A62-43E4-AAB7-C27D7D84020D}">
      <dgm:prSet/>
      <dgm:spPr/>
      <dgm:t>
        <a:bodyPr/>
        <a:lstStyle/>
        <a:p>
          <a:endParaRPr lang="es-MX" sz="3200" b="0">
            <a:latin typeface="Agency FB" panose="020B0503020202020204" pitchFamily="34" charset="0"/>
          </a:endParaRPr>
        </a:p>
      </dgm:t>
    </dgm:pt>
    <dgm:pt modelId="{A0FD2146-6D60-47B1-B451-52DD891B2406}">
      <dgm:prSet phldrT="[Texto]" custT="1"/>
      <dgm:spPr/>
      <dgm:t>
        <a:bodyPr/>
        <a:lstStyle/>
        <a:p>
          <a:r>
            <a:rPr lang="es-MX" sz="1400" b="0" dirty="0">
              <a:latin typeface="Agency FB" panose="020B0503020202020204" pitchFamily="34" charset="0"/>
            </a:rPr>
            <a:t>Priestley </a:t>
          </a:r>
        </a:p>
      </dgm:t>
    </dgm:pt>
    <dgm:pt modelId="{4864D663-7F19-4471-A1AB-BD4C996B08A4}" type="parTrans" cxnId="{3E43460F-26D4-46DD-889B-0F6551B693B4}">
      <dgm:prSet/>
      <dgm:spPr/>
      <dgm:t>
        <a:bodyPr/>
        <a:lstStyle/>
        <a:p>
          <a:endParaRPr lang="es-MX" sz="3200" b="0">
            <a:latin typeface="Agency FB" panose="020B0503020202020204" pitchFamily="34" charset="0"/>
          </a:endParaRPr>
        </a:p>
      </dgm:t>
    </dgm:pt>
    <dgm:pt modelId="{E1280E89-A7D6-4726-95E6-D8B9849453D7}" type="sibTrans" cxnId="{3E43460F-26D4-46DD-889B-0F6551B693B4}">
      <dgm:prSet/>
      <dgm:spPr/>
      <dgm:t>
        <a:bodyPr/>
        <a:lstStyle/>
        <a:p>
          <a:endParaRPr lang="es-MX" sz="3200" b="0">
            <a:latin typeface="Agency FB" panose="020B0503020202020204" pitchFamily="34" charset="0"/>
          </a:endParaRPr>
        </a:p>
      </dgm:t>
    </dgm:pt>
    <dgm:pt modelId="{1D4F18B9-DD14-4048-84AB-678FD1006EB4}" type="pres">
      <dgm:prSet presAssocID="{55B61B0C-1DBE-40B4-9734-68443D9FDEEC}" presName="Name0" presStyleCnt="0">
        <dgm:presLayoutVars>
          <dgm:chMax val="7"/>
          <dgm:chPref val="7"/>
          <dgm:dir/>
        </dgm:presLayoutVars>
      </dgm:prSet>
      <dgm:spPr/>
    </dgm:pt>
    <dgm:pt modelId="{8BFE9E89-7520-4DCC-BCC5-A57EF505AD48}" type="pres">
      <dgm:prSet presAssocID="{55B61B0C-1DBE-40B4-9734-68443D9FDEEC}" presName="dot1" presStyleLbl="alignNode1" presStyleIdx="0" presStyleCnt="15"/>
      <dgm:spPr/>
    </dgm:pt>
    <dgm:pt modelId="{7BFD80F0-6E43-4603-9F81-BE729F7A13E2}" type="pres">
      <dgm:prSet presAssocID="{55B61B0C-1DBE-40B4-9734-68443D9FDEEC}" presName="dot2" presStyleLbl="alignNode1" presStyleIdx="1" presStyleCnt="15"/>
      <dgm:spPr/>
    </dgm:pt>
    <dgm:pt modelId="{D4F93E0F-D977-4C9E-AD82-87DBD7A80FDB}" type="pres">
      <dgm:prSet presAssocID="{55B61B0C-1DBE-40B4-9734-68443D9FDEEC}" presName="dot3" presStyleLbl="alignNode1" presStyleIdx="2" presStyleCnt="15"/>
      <dgm:spPr/>
    </dgm:pt>
    <dgm:pt modelId="{274FCA0A-8634-4C92-A0A6-E2AF52D32A5A}" type="pres">
      <dgm:prSet presAssocID="{55B61B0C-1DBE-40B4-9734-68443D9FDEEC}" presName="dot4" presStyleLbl="alignNode1" presStyleIdx="3" presStyleCnt="15"/>
      <dgm:spPr/>
    </dgm:pt>
    <dgm:pt modelId="{6C1C2E4C-F846-4F9C-9768-E6B9F669EEA0}" type="pres">
      <dgm:prSet presAssocID="{55B61B0C-1DBE-40B4-9734-68443D9FDEEC}" presName="dot5" presStyleLbl="alignNode1" presStyleIdx="4" presStyleCnt="15"/>
      <dgm:spPr/>
    </dgm:pt>
    <dgm:pt modelId="{87A9BD09-23F4-44A7-BCE3-20272AE4EF2B}" type="pres">
      <dgm:prSet presAssocID="{55B61B0C-1DBE-40B4-9734-68443D9FDEEC}" presName="dot6" presStyleLbl="alignNode1" presStyleIdx="5" presStyleCnt="15"/>
      <dgm:spPr/>
    </dgm:pt>
    <dgm:pt modelId="{8411C857-A675-4241-96BB-FEF25A3BD1F1}" type="pres">
      <dgm:prSet presAssocID="{55B61B0C-1DBE-40B4-9734-68443D9FDEEC}" presName="dot7" presStyleLbl="alignNode1" presStyleIdx="6" presStyleCnt="15"/>
      <dgm:spPr/>
    </dgm:pt>
    <dgm:pt modelId="{D6792617-9A31-4626-BC60-9E551E8953C9}" type="pres">
      <dgm:prSet presAssocID="{55B61B0C-1DBE-40B4-9734-68443D9FDEEC}" presName="dot8" presStyleLbl="alignNode1" presStyleIdx="7" presStyleCnt="15"/>
      <dgm:spPr/>
    </dgm:pt>
    <dgm:pt modelId="{A9AF4B47-1C84-4B43-8CB5-5F0FD5E04813}" type="pres">
      <dgm:prSet presAssocID="{55B61B0C-1DBE-40B4-9734-68443D9FDEEC}" presName="dotArrow1" presStyleLbl="alignNode1" presStyleIdx="8" presStyleCnt="15"/>
      <dgm:spPr/>
    </dgm:pt>
    <dgm:pt modelId="{D54BBD5D-F44F-4E88-97C0-5BB4A58C23E2}" type="pres">
      <dgm:prSet presAssocID="{55B61B0C-1DBE-40B4-9734-68443D9FDEEC}" presName="dotArrow2" presStyleLbl="alignNode1" presStyleIdx="9" presStyleCnt="15"/>
      <dgm:spPr/>
    </dgm:pt>
    <dgm:pt modelId="{56CED8EF-3A6B-4A22-9C02-840030FA151B}" type="pres">
      <dgm:prSet presAssocID="{55B61B0C-1DBE-40B4-9734-68443D9FDEEC}" presName="dotArrow3" presStyleLbl="alignNode1" presStyleIdx="10" presStyleCnt="15"/>
      <dgm:spPr/>
    </dgm:pt>
    <dgm:pt modelId="{348C80AF-A7C9-4E45-853D-E12D27B37A99}" type="pres">
      <dgm:prSet presAssocID="{55B61B0C-1DBE-40B4-9734-68443D9FDEEC}" presName="dotArrow4" presStyleLbl="alignNode1" presStyleIdx="11" presStyleCnt="15"/>
      <dgm:spPr/>
    </dgm:pt>
    <dgm:pt modelId="{F44D4F8F-4AAD-4A82-BE8A-2E2A59DBCDC0}" type="pres">
      <dgm:prSet presAssocID="{55B61B0C-1DBE-40B4-9734-68443D9FDEEC}" presName="dotArrow5" presStyleLbl="alignNode1" presStyleIdx="12" presStyleCnt="15"/>
      <dgm:spPr/>
    </dgm:pt>
    <dgm:pt modelId="{649A63EE-1FAF-48AA-A026-384D7A96A907}" type="pres">
      <dgm:prSet presAssocID="{55B61B0C-1DBE-40B4-9734-68443D9FDEEC}" presName="dotArrow6" presStyleLbl="alignNode1" presStyleIdx="13" presStyleCnt="15"/>
      <dgm:spPr/>
    </dgm:pt>
    <dgm:pt modelId="{94BC2C9A-533E-4C96-A8F6-109F35594D8D}" type="pres">
      <dgm:prSet presAssocID="{55B61B0C-1DBE-40B4-9734-68443D9FDEEC}" presName="dotArrow7" presStyleLbl="alignNode1" presStyleIdx="14" presStyleCnt="15"/>
      <dgm:spPr/>
    </dgm:pt>
    <dgm:pt modelId="{3C201E32-CA07-4BC6-9250-0F699AB693DD}" type="pres">
      <dgm:prSet presAssocID="{DBACAD17-88AD-420D-887A-D6F1047BBC9F}" presName="parTx1" presStyleLbl="node1" presStyleIdx="0" presStyleCnt="5"/>
      <dgm:spPr/>
    </dgm:pt>
    <dgm:pt modelId="{6E8FC1C4-026C-45B0-A6E6-BEE62EDF195A}" type="pres">
      <dgm:prSet presAssocID="{17234EE9-5D42-4FC3-86DE-689080767426}" presName="picture1" presStyleCnt="0"/>
      <dgm:spPr/>
    </dgm:pt>
    <dgm:pt modelId="{FCED090F-AA28-43FD-A1E3-ABF1E1CC78CA}" type="pres">
      <dgm:prSet presAssocID="{17234EE9-5D42-4FC3-86DE-689080767426}" presName="imageRepeatNode" presStyleLbl="fgImgPlace1" presStyleIdx="0" presStyleCnt="5"/>
      <dgm:spPr/>
    </dgm:pt>
    <dgm:pt modelId="{344885A1-CE78-41D9-87C9-615AF87FF604}" type="pres">
      <dgm:prSet presAssocID="{7DD10C1B-EF46-4B6A-9A74-449F1B872B53}" presName="parTx2" presStyleLbl="node1" presStyleIdx="1" presStyleCnt="5"/>
      <dgm:spPr/>
    </dgm:pt>
    <dgm:pt modelId="{CF019DB9-F591-4C94-98E8-E7FC50296F76}" type="pres">
      <dgm:prSet presAssocID="{548F6EFB-03F2-40A3-9AB8-90D5DF507462}" presName="picture2" presStyleCnt="0"/>
      <dgm:spPr/>
    </dgm:pt>
    <dgm:pt modelId="{5F6AA29F-9FE3-4923-967A-7CC96C4A71E0}" type="pres">
      <dgm:prSet presAssocID="{548F6EFB-03F2-40A3-9AB8-90D5DF507462}" presName="imageRepeatNode" presStyleLbl="fgImgPlace1" presStyleIdx="1" presStyleCnt="5"/>
      <dgm:spPr/>
    </dgm:pt>
    <dgm:pt modelId="{54B3EDA6-A3E1-45CC-B7C7-5D66BBC8B09A}" type="pres">
      <dgm:prSet presAssocID="{76850CA1-0CC6-45D1-82E2-495989ED89D9}" presName="parTx3" presStyleLbl="node1" presStyleIdx="2" presStyleCnt="5"/>
      <dgm:spPr/>
    </dgm:pt>
    <dgm:pt modelId="{42BB11B2-421F-4304-AD9B-E85EB146E8AF}" type="pres">
      <dgm:prSet presAssocID="{27EEEC8E-5130-49E3-B381-DBEF52F124CA}" presName="picture3" presStyleCnt="0"/>
      <dgm:spPr/>
    </dgm:pt>
    <dgm:pt modelId="{8BBEC8B3-2F98-4C2F-9DD1-FDCF01C7EC7A}" type="pres">
      <dgm:prSet presAssocID="{27EEEC8E-5130-49E3-B381-DBEF52F124CA}" presName="imageRepeatNode" presStyleLbl="fgImgPlace1" presStyleIdx="2" presStyleCnt="5"/>
      <dgm:spPr/>
    </dgm:pt>
    <dgm:pt modelId="{93A14FE1-3ED1-44B6-A843-D9B06F5DC2F6}" type="pres">
      <dgm:prSet presAssocID="{A0FD2146-6D60-47B1-B451-52DD891B2406}" presName="parTx4" presStyleLbl="node1" presStyleIdx="3" presStyleCnt="5"/>
      <dgm:spPr/>
    </dgm:pt>
    <dgm:pt modelId="{47A7F54F-68C3-4425-92FB-924C1B795DCA}" type="pres">
      <dgm:prSet presAssocID="{E1280E89-A7D6-4726-95E6-D8B9849453D7}" presName="picture4" presStyleCnt="0"/>
      <dgm:spPr/>
    </dgm:pt>
    <dgm:pt modelId="{8F7A4BE8-65CD-4E4D-BA1A-15E2228D2614}" type="pres">
      <dgm:prSet presAssocID="{E1280E89-A7D6-4726-95E6-D8B9849453D7}" presName="imageRepeatNode" presStyleLbl="fgImgPlace1" presStyleIdx="3" presStyleCnt="5"/>
      <dgm:spPr/>
    </dgm:pt>
    <dgm:pt modelId="{8769344F-08D8-49EB-9619-EBA174062ED8}" type="pres">
      <dgm:prSet presAssocID="{29231F9B-48CA-4D19-8D40-4EFF459A7425}" presName="parTx5" presStyleLbl="node1" presStyleIdx="4" presStyleCnt="5"/>
      <dgm:spPr/>
    </dgm:pt>
    <dgm:pt modelId="{E658A35B-B6CE-42B1-8839-8E4DAFA713C5}" type="pres">
      <dgm:prSet presAssocID="{DEAC103A-E20D-40FD-B93F-D3CBCEF76F24}" presName="picture5" presStyleCnt="0"/>
      <dgm:spPr/>
    </dgm:pt>
    <dgm:pt modelId="{98B0A22E-3A3D-4F6E-A4A5-E140A4951D18}" type="pres">
      <dgm:prSet presAssocID="{DEAC103A-E20D-40FD-B93F-D3CBCEF76F24}" presName="imageRepeatNode" presStyleLbl="fgImgPlace1" presStyleIdx="4" presStyleCnt="5"/>
      <dgm:spPr/>
    </dgm:pt>
  </dgm:ptLst>
  <dgm:cxnLst>
    <dgm:cxn modelId="{2EF60004-5835-40B3-8BF0-2991B0034419}" type="presOf" srcId="{27EEEC8E-5130-49E3-B381-DBEF52F124CA}" destId="{8BBEC8B3-2F98-4C2F-9DD1-FDCF01C7EC7A}" srcOrd="0" destOrd="0" presId="urn:microsoft.com/office/officeart/2008/layout/AscendingPictureAccentProcess"/>
    <dgm:cxn modelId="{918C4A0E-13A4-48E6-8868-3965ED0CCFF7}" type="presOf" srcId="{76850CA1-0CC6-45D1-82E2-495989ED89D9}" destId="{54B3EDA6-A3E1-45CC-B7C7-5D66BBC8B09A}" srcOrd="0" destOrd="0" presId="urn:microsoft.com/office/officeart/2008/layout/AscendingPictureAccentProcess"/>
    <dgm:cxn modelId="{3E43460F-26D4-46DD-889B-0F6551B693B4}" srcId="{55B61B0C-1DBE-40B4-9734-68443D9FDEEC}" destId="{A0FD2146-6D60-47B1-B451-52DD891B2406}" srcOrd="3" destOrd="0" parTransId="{4864D663-7F19-4471-A1AB-BD4C996B08A4}" sibTransId="{E1280E89-A7D6-4726-95E6-D8B9849453D7}"/>
    <dgm:cxn modelId="{A541D011-115B-4EA8-A577-22134E6AA8CC}" type="presOf" srcId="{DBACAD17-88AD-420D-887A-D6F1047BBC9F}" destId="{3C201E32-CA07-4BC6-9250-0F699AB693DD}" srcOrd="0" destOrd="0" presId="urn:microsoft.com/office/officeart/2008/layout/AscendingPictureAccentProcess"/>
    <dgm:cxn modelId="{74337E35-F110-475A-8FC8-DD921F5D9081}" type="presOf" srcId="{29231F9B-48CA-4D19-8D40-4EFF459A7425}" destId="{8769344F-08D8-49EB-9619-EBA174062ED8}" srcOrd="0" destOrd="0" presId="urn:microsoft.com/office/officeart/2008/layout/AscendingPictureAccentProcess"/>
    <dgm:cxn modelId="{40053840-AC28-42B2-A8D2-1043311BA406}" srcId="{55B61B0C-1DBE-40B4-9734-68443D9FDEEC}" destId="{29231F9B-48CA-4D19-8D40-4EFF459A7425}" srcOrd="4" destOrd="0" parTransId="{1E855E33-BEDB-4819-8F65-D83D7642A925}" sibTransId="{DEAC103A-E20D-40FD-B93F-D3CBCEF76F24}"/>
    <dgm:cxn modelId="{4C7A1852-2A62-43E4-AAB7-C27D7D84020D}" srcId="{55B61B0C-1DBE-40B4-9734-68443D9FDEEC}" destId="{7DD10C1B-EF46-4B6A-9A74-449F1B872B53}" srcOrd="1" destOrd="0" parTransId="{1D7F00DA-8965-479E-8160-BD80B6CC6948}" sibTransId="{548F6EFB-03F2-40A3-9AB8-90D5DF507462}"/>
    <dgm:cxn modelId="{593AEE53-4A68-4DFA-AA8F-C90EFCD14F73}" type="presOf" srcId="{55B61B0C-1DBE-40B4-9734-68443D9FDEEC}" destId="{1D4F18B9-DD14-4048-84AB-678FD1006EB4}" srcOrd="0" destOrd="0" presId="urn:microsoft.com/office/officeart/2008/layout/AscendingPictureAccentProcess"/>
    <dgm:cxn modelId="{44578C86-0D6B-4DC2-B04C-42FBFB280996}" type="presOf" srcId="{DEAC103A-E20D-40FD-B93F-D3CBCEF76F24}" destId="{98B0A22E-3A3D-4F6E-A4A5-E140A4951D18}" srcOrd="0" destOrd="0" presId="urn:microsoft.com/office/officeart/2008/layout/AscendingPictureAccentProcess"/>
    <dgm:cxn modelId="{43B81B93-CA24-48BF-B9DA-FD3CFAF8EAC3}" type="presOf" srcId="{548F6EFB-03F2-40A3-9AB8-90D5DF507462}" destId="{5F6AA29F-9FE3-4923-967A-7CC96C4A71E0}" srcOrd="0" destOrd="0" presId="urn:microsoft.com/office/officeart/2008/layout/AscendingPictureAccentProcess"/>
    <dgm:cxn modelId="{EDD4EC9D-5BA5-4CAA-AA0E-4D5E968E993D}" type="presOf" srcId="{A0FD2146-6D60-47B1-B451-52DD891B2406}" destId="{93A14FE1-3ED1-44B6-A843-D9B06F5DC2F6}" srcOrd="0" destOrd="0" presId="urn:microsoft.com/office/officeart/2008/layout/AscendingPictureAccentProcess"/>
    <dgm:cxn modelId="{A0CC79A2-299C-407C-B3BA-B9B778696CC6}" srcId="{55B61B0C-1DBE-40B4-9734-68443D9FDEEC}" destId="{DBACAD17-88AD-420D-887A-D6F1047BBC9F}" srcOrd="0" destOrd="0" parTransId="{32C4CD88-259D-4E71-B0CA-E933C6C3037E}" sibTransId="{17234EE9-5D42-4FC3-86DE-689080767426}"/>
    <dgm:cxn modelId="{46DA58A3-0089-46D7-B78E-DD3E88AEA29F}" type="presOf" srcId="{E1280E89-A7D6-4726-95E6-D8B9849453D7}" destId="{8F7A4BE8-65CD-4E4D-BA1A-15E2228D2614}" srcOrd="0" destOrd="0" presId="urn:microsoft.com/office/officeart/2008/layout/AscendingPictureAccentProcess"/>
    <dgm:cxn modelId="{093996CE-C10C-4607-BB88-1DE40BB37498}" type="presOf" srcId="{17234EE9-5D42-4FC3-86DE-689080767426}" destId="{FCED090F-AA28-43FD-A1E3-ABF1E1CC78CA}" srcOrd="0" destOrd="0" presId="urn:microsoft.com/office/officeart/2008/layout/AscendingPictureAccentProcess"/>
    <dgm:cxn modelId="{7B94B6EA-B3F3-4EEB-A86F-BE85BD586726}" srcId="{55B61B0C-1DBE-40B4-9734-68443D9FDEEC}" destId="{76850CA1-0CC6-45D1-82E2-495989ED89D9}" srcOrd="2" destOrd="0" parTransId="{44B3CE7D-5DDC-4623-814B-BFBF1B8E3257}" sibTransId="{27EEEC8E-5130-49E3-B381-DBEF52F124CA}"/>
    <dgm:cxn modelId="{90413BFC-74E2-4266-A580-0378C5D8EEBE}" type="presOf" srcId="{7DD10C1B-EF46-4B6A-9A74-449F1B872B53}" destId="{344885A1-CE78-41D9-87C9-615AF87FF604}" srcOrd="0" destOrd="0" presId="urn:microsoft.com/office/officeart/2008/layout/AscendingPictureAccentProcess"/>
    <dgm:cxn modelId="{AF7BC577-7C67-4D4F-ABA5-64C1ABB63E26}" type="presParOf" srcId="{1D4F18B9-DD14-4048-84AB-678FD1006EB4}" destId="{8BFE9E89-7520-4DCC-BCC5-A57EF505AD48}" srcOrd="0" destOrd="0" presId="urn:microsoft.com/office/officeart/2008/layout/AscendingPictureAccentProcess"/>
    <dgm:cxn modelId="{BEF63F3F-D2A5-4107-A3ED-6E130D53F19B}" type="presParOf" srcId="{1D4F18B9-DD14-4048-84AB-678FD1006EB4}" destId="{7BFD80F0-6E43-4603-9F81-BE729F7A13E2}" srcOrd="1" destOrd="0" presId="urn:microsoft.com/office/officeart/2008/layout/AscendingPictureAccentProcess"/>
    <dgm:cxn modelId="{064307EC-8C71-4C1C-87B4-572A7F14B966}" type="presParOf" srcId="{1D4F18B9-DD14-4048-84AB-678FD1006EB4}" destId="{D4F93E0F-D977-4C9E-AD82-87DBD7A80FDB}" srcOrd="2" destOrd="0" presId="urn:microsoft.com/office/officeart/2008/layout/AscendingPictureAccentProcess"/>
    <dgm:cxn modelId="{8A777D76-1404-4AAB-A613-AFE3253AD018}" type="presParOf" srcId="{1D4F18B9-DD14-4048-84AB-678FD1006EB4}" destId="{274FCA0A-8634-4C92-A0A6-E2AF52D32A5A}" srcOrd="3" destOrd="0" presId="urn:microsoft.com/office/officeart/2008/layout/AscendingPictureAccentProcess"/>
    <dgm:cxn modelId="{999209D8-CBFD-40C5-9F80-0A0F0D4FDE7A}" type="presParOf" srcId="{1D4F18B9-DD14-4048-84AB-678FD1006EB4}" destId="{6C1C2E4C-F846-4F9C-9768-E6B9F669EEA0}" srcOrd="4" destOrd="0" presId="urn:microsoft.com/office/officeart/2008/layout/AscendingPictureAccentProcess"/>
    <dgm:cxn modelId="{A714A446-A9AB-422F-AD72-2131C6A6EFA6}" type="presParOf" srcId="{1D4F18B9-DD14-4048-84AB-678FD1006EB4}" destId="{87A9BD09-23F4-44A7-BCE3-20272AE4EF2B}" srcOrd="5" destOrd="0" presId="urn:microsoft.com/office/officeart/2008/layout/AscendingPictureAccentProcess"/>
    <dgm:cxn modelId="{B9DAE7D2-6266-4938-BE3E-C3FD08046D66}" type="presParOf" srcId="{1D4F18B9-DD14-4048-84AB-678FD1006EB4}" destId="{8411C857-A675-4241-96BB-FEF25A3BD1F1}" srcOrd="6" destOrd="0" presId="urn:microsoft.com/office/officeart/2008/layout/AscendingPictureAccentProcess"/>
    <dgm:cxn modelId="{11E07977-EF94-4DBD-BFE5-87FD50A9E4FF}" type="presParOf" srcId="{1D4F18B9-DD14-4048-84AB-678FD1006EB4}" destId="{D6792617-9A31-4626-BC60-9E551E8953C9}" srcOrd="7" destOrd="0" presId="urn:microsoft.com/office/officeart/2008/layout/AscendingPictureAccentProcess"/>
    <dgm:cxn modelId="{844BA02C-5946-4F5D-9FCD-F3C8BB952EE0}" type="presParOf" srcId="{1D4F18B9-DD14-4048-84AB-678FD1006EB4}" destId="{A9AF4B47-1C84-4B43-8CB5-5F0FD5E04813}" srcOrd="8" destOrd="0" presId="urn:microsoft.com/office/officeart/2008/layout/AscendingPictureAccentProcess"/>
    <dgm:cxn modelId="{9EEC1EBF-96A1-4F82-8935-4287B1803091}" type="presParOf" srcId="{1D4F18B9-DD14-4048-84AB-678FD1006EB4}" destId="{D54BBD5D-F44F-4E88-97C0-5BB4A58C23E2}" srcOrd="9" destOrd="0" presId="urn:microsoft.com/office/officeart/2008/layout/AscendingPictureAccentProcess"/>
    <dgm:cxn modelId="{56E7CF8B-545C-4293-A05D-291035B82761}" type="presParOf" srcId="{1D4F18B9-DD14-4048-84AB-678FD1006EB4}" destId="{56CED8EF-3A6B-4A22-9C02-840030FA151B}" srcOrd="10" destOrd="0" presId="urn:microsoft.com/office/officeart/2008/layout/AscendingPictureAccentProcess"/>
    <dgm:cxn modelId="{E9A9B3AE-B44F-48FE-A9A9-370B5AF450ED}" type="presParOf" srcId="{1D4F18B9-DD14-4048-84AB-678FD1006EB4}" destId="{348C80AF-A7C9-4E45-853D-E12D27B37A99}" srcOrd="11" destOrd="0" presId="urn:microsoft.com/office/officeart/2008/layout/AscendingPictureAccentProcess"/>
    <dgm:cxn modelId="{DB932B5B-6E6B-4B20-88E0-126DFEB0F18E}" type="presParOf" srcId="{1D4F18B9-DD14-4048-84AB-678FD1006EB4}" destId="{F44D4F8F-4AAD-4A82-BE8A-2E2A59DBCDC0}" srcOrd="12" destOrd="0" presId="urn:microsoft.com/office/officeart/2008/layout/AscendingPictureAccentProcess"/>
    <dgm:cxn modelId="{B87AB8A0-8290-4959-9F78-AC3AFA45B984}" type="presParOf" srcId="{1D4F18B9-DD14-4048-84AB-678FD1006EB4}" destId="{649A63EE-1FAF-48AA-A026-384D7A96A907}" srcOrd="13" destOrd="0" presId="urn:microsoft.com/office/officeart/2008/layout/AscendingPictureAccentProcess"/>
    <dgm:cxn modelId="{BCD23806-F265-44C0-BDD7-0A38DDB31962}" type="presParOf" srcId="{1D4F18B9-DD14-4048-84AB-678FD1006EB4}" destId="{94BC2C9A-533E-4C96-A8F6-109F35594D8D}" srcOrd="14" destOrd="0" presId="urn:microsoft.com/office/officeart/2008/layout/AscendingPictureAccentProcess"/>
    <dgm:cxn modelId="{4244D617-FF84-455F-B856-6A2B61CEC65B}" type="presParOf" srcId="{1D4F18B9-DD14-4048-84AB-678FD1006EB4}" destId="{3C201E32-CA07-4BC6-9250-0F699AB693DD}" srcOrd="15" destOrd="0" presId="urn:microsoft.com/office/officeart/2008/layout/AscendingPictureAccentProcess"/>
    <dgm:cxn modelId="{6F8A6BC8-1E2A-46A4-B185-15AC9D076968}" type="presParOf" srcId="{1D4F18B9-DD14-4048-84AB-678FD1006EB4}" destId="{6E8FC1C4-026C-45B0-A6E6-BEE62EDF195A}" srcOrd="16" destOrd="0" presId="urn:microsoft.com/office/officeart/2008/layout/AscendingPictureAccentProcess"/>
    <dgm:cxn modelId="{30085D1D-5663-4755-9266-358AB02F5537}" type="presParOf" srcId="{6E8FC1C4-026C-45B0-A6E6-BEE62EDF195A}" destId="{FCED090F-AA28-43FD-A1E3-ABF1E1CC78CA}" srcOrd="0" destOrd="0" presId="urn:microsoft.com/office/officeart/2008/layout/AscendingPictureAccentProcess"/>
    <dgm:cxn modelId="{F28C72E9-3BF6-4CD4-8568-C2CC28A83762}" type="presParOf" srcId="{1D4F18B9-DD14-4048-84AB-678FD1006EB4}" destId="{344885A1-CE78-41D9-87C9-615AF87FF604}" srcOrd="17" destOrd="0" presId="urn:microsoft.com/office/officeart/2008/layout/AscendingPictureAccentProcess"/>
    <dgm:cxn modelId="{2301EFE8-E71C-4AAE-8937-A257A6A7DA98}" type="presParOf" srcId="{1D4F18B9-DD14-4048-84AB-678FD1006EB4}" destId="{CF019DB9-F591-4C94-98E8-E7FC50296F76}" srcOrd="18" destOrd="0" presId="urn:microsoft.com/office/officeart/2008/layout/AscendingPictureAccentProcess"/>
    <dgm:cxn modelId="{7AA0A447-30F9-4F2C-99D0-DE2FAE1ECB9C}" type="presParOf" srcId="{CF019DB9-F591-4C94-98E8-E7FC50296F76}" destId="{5F6AA29F-9FE3-4923-967A-7CC96C4A71E0}" srcOrd="0" destOrd="0" presId="urn:microsoft.com/office/officeart/2008/layout/AscendingPictureAccentProcess"/>
    <dgm:cxn modelId="{2AA696EC-C63D-4965-A6FF-FE9D0A520844}" type="presParOf" srcId="{1D4F18B9-DD14-4048-84AB-678FD1006EB4}" destId="{54B3EDA6-A3E1-45CC-B7C7-5D66BBC8B09A}" srcOrd="19" destOrd="0" presId="urn:microsoft.com/office/officeart/2008/layout/AscendingPictureAccentProcess"/>
    <dgm:cxn modelId="{C9ECBDF9-77A5-486D-953B-7FE377356D3C}" type="presParOf" srcId="{1D4F18B9-DD14-4048-84AB-678FD1006EB4}" destId="{42BB11B2-421F-4304-AD9B-E85EB146E8AF}" srcOrd="20" destOrd="0" presId="urn:microsoft.com/office/officeart/2008/layout/AscendingPictureAccentProcess"/>
    <dgm:cxn modelId="{B8D98E5C-DB3E-4675-B966-C9DA428B3524}" type="presParOf" srcId="{42BB11B2-421F-4304-AD9B-E85EB146E8AF}" destId="{8BBEC8B3-2F98-4C2F-9DD1-FDCF01C7EC7A}" srcOrd="0" destOrd="0" presId="urn:microsoft.com/office/officeart/2008/layout/AscendingPictureAccentProcess"/>
    <dgm:cxn modelId="{D959C70D-E542-420E-B4E4-908CEE9216B6}" type="presParOf" srcId="{1D4F18B9-DD14-4048-84AB-678FD1006EB4}" destId="{93A14FE1-3ED1-44B6-A843-D9B06F5DC2F6}" srcOrd="21" destOrd="0" presId="urn:microsoft.com/office/officeart/2008/layout/AscendingPictureAccentProcess"/>
    <dgm:cxn modelId="{0653BF07-3219-4DD1-A1AD-C68BED6443CA}" type="presParOf" srcId="{1D4F18B9-DD14-4048-84AB-678FD1006EB4}" destId="{47A7F54F-68C3-4425-92FB-924C1B795DCA}" srcOrd="22" destOrd="0" presId="urn:microsoft.com/office/officeart/2008/layout/AscendingPictureAccentProcess"/>
    <dgm:cxn modelId="{C6260EE5-1ACD-4205-AFE6-85FFB5F89D1C}" type="presParOf" srcId="{47A7F54F-68C3-4425-92FB-924C1B795DCA}" destId="{8F7A4BE8-65CD-4E4D-BA1A-15E2228D2614}" srcOrd="0" destOrd="0" presId="urn:microsoft.com/office/officeart/2008/layout/AscendingPictureAccentProcess"/>
    <dgm:cxn modelId="{22B72C0A-0C00-4A3F-B450-5A4EB536B06A}" type="presParOf" srcId="{1D4F18B9-DD14-4048-84AB-678FD1006EB4}" destId="{8769344F-08D8-49EB-9619-EBA174062ED8}" srcOrd="23" destOrd="0" presId="urn:microsoft.com/office/officeart/2008/layout/AscendingPictureAccentProcess"/>
    <dgm:cxn modelId="{573B69B3-AAB6-4306-A908-7025148DCF52}" type="presParOf" srcId="{1D4F18B9-DD14-4048-84AB-678FD1006EB4}" destId="{E658A35B-B6CE-42B1-8839-8E4DAFA713C5}" srcOrd="24" destOrd="0" presId="urn:microsoft.com/office/officeart/2008/layout/AscendingPictureAccentProcess"/>
    <dgm:cxn modelId="{6A753DD9-E80B-4830-978A-7B57ABC5431D}" type="presParOf" srcId="{E658A35B-B6CE-42B1-8839-8E4DAFA713C5}" destId="{98B0A22E-3A3D-4F6E-A4A5-E140A4951D18}" srcOrd="0" destOrd="0" presId="urn:microsoft.com/office/officeart/2008/layout/AscendingPictureAccent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926A94-5F29-40C9-B935-747D49443519}" type="doc">
      <dgm:prSet loTypeId="urn:microsoft.com/office/officeart/2005/8/layout/radial6" loCatId="relationship" qsTypeId="urn:microsoft.com/office/officeart/2005/8/quickstyle/simple1" qsCatId="simple" csTypeId="urn:microsoft.com/office/officeart/2005/8/colors/colorful2" csCatId="colorful" phldr="1"/>
      <dgm:spPr/>
      <dgm:t>
        <a:bodyPr/>
        <a:lstStyle/>
        <a:p>
          <a:endParaRPr lang="es-MX"/>
        </a:p>
      </dgm:t>
    </dgm:pt>
    <dgm:pt modelId="{949A99ED-A6C9-4E9B-B6C1-379E2EDA7626}">
      <dgm:prSet phldrT="[Texto]"/>
      <dgm:spPr>
        <a:effectLst>
          <a:outerShdw blurRad="50800" dist="38100" dir="2700000" algn="tl" rotWithShape="0">
            <a:prstClr val="black">
              <a:alpha val="40000"/>
            </a:prstClr>
          </a:outerShdw>
        </a:effectLst>
      </dgm:spPr>
      <dgm:t>
        <a:bodyPr/>
        <a:lstStyle/>
        <a:p>
          <a:r>
            <a:rPr lang="es-MX" b="1" i="0" dirty="0">
              <a:latin typeface="Agency FB" panose="020B0503020202020204" pitchFamily="34" charset="0"/>
            </a:rPr>
            <a:t>¿Cómo elaborar un programa de riego?</a:t>
          </a:r>
          <a:endParaRPr lang="es-MX" dirty="0">
            <a:latin typeface="Agency FB" panose="020B0503020202020204" pitchFamily="34" charset="0"/>
          </a:endParaRPr>
        </a:p>
      </dgm:t>
    </dgm:pt>
    <dgm:pt modelId="{D9A75D4C-2E98-4F43-B5B4-427304DBECCC}" type="parTrans" cxnId="{90C058DE-5DF2-4139-A65E-EC58E39B47AD}">
      <dgm:prSet/>
      <dgm:spPr/>
      <dgm:t>
        <a:bodyPr/>
        <a:lstStyle/>
        <a:p>
          <a:endParaRPr lang="es-MX">
            <a:latin typeface="Agency FB" panose="020B0503020202020204" pitchFamily="34" charset="0"/>
          </a:endParaRPr>
        </a:p>
      </dgm:t>
    </dgm:pt>
    <dgm:pt modelId="{278E13FF-7358-476C-B3F9-0DA480F218AB}" type="sibTrans" cxnId="{90C058DE-5DF2-4139-A65E-EC58E39B47AD}">
      <dgm:prSet/>
      <dgm:spPr/>
      <dgm:t>
        <a:bodyPr/>
        <a:lstStyle/>
        <a:p>
          <a:endParaRPr lang="es-MX">
            <a:latin typeface="Agency FB" panose="020B0503020202020204" pitchFamily="34" charset="0"/>
          </a:endParaRPr>
        </a:p>
      </dgm:t>
    </dgm:pt>
    <dgm:pt modelId="{C8D9E7A5-CD23-4854-B336-012EA5E78E7E}">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Lámina de agua</a:t>
          </a:r>
        </a:p>
      </dgm:t>
    </dgm:pt>
    <dgm:pt modelId="{A65EA8D2-B8C0-417B-8B80-84AFF9C1DE50}" type="parTrans" cxnId="{5EE84F9E-ACAA-4F4C-8A65-47F47DEA9B3D}">
      <dgm:prSet/>
      <dgm:spPr/>
      <dgm:t>
        <a:bodyPr/>
        <a:lstStyle/>
        <a:p>
          <a:endParaRPr lang="es-MX">
            <a:latin typeface="Agency FB" panose="020B0503020202020204" pitchFamily="34" charset="0"/>
          </a:endParaRPr>
        </a:p>
      </dgm:t>
    </dgm:pt>
    <dgm:pt modelId="{ED4CF4A3-5190-4591-A1AF-E4D727BD6B59}" type="sibTrans" cxnId="{5EE84F9E-ACAA-4F4C-8A65-47F47DEA9B3D}">
      <dgm:prSet/>
      <dgm:spPr/>
      <dgm:t>
        <a:bodyPr/>
        <a:lstStyle/>
        <a:p>
          <a:endParaRPr lang="es-MX">
            <a:latin typeface="Agency FB" panose="020B0503020202020204" pitchFamily="34" charset="0"/>
          </a:endParaRPr>
        </a:p>
      </dgm:t>
    </dgm:pt>
    <dgm:pt modelId="{D2A7F1E3-D22D-468A-86D6-0A2E93F23E20}">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Tiempo de riego</a:t>
          </a:r>
        </a:p>
      </dgm:t>
    </dgm:pt>
    <dgm:pt modelId="{BF960418-81E8-4706-9A2B-C4FE0E46A47A}" type="parTrans" cxnId="{6381F720-33CC-481A-8DCC-E107879CDBE4}">
      <dgm:prSet/>
      <dgm:spPr/>
      <dgm:t>
        <a:bodyPr/>
        <a:lstStyle/>
        <a:p>
          <a:endParaRPr lang="es-MX">
            <a:latin typeface="Agency FB" panose="020B0503020202020204" pitchFamily="34" charset="0"/>
          </a:endParaRPr>
        </a:p>
      </dgm:t>
    </dgm:pt>
    <dgm:pt modelId="{DA2688F1-3369-4D51-9EE9-B87A0D05E1D7}" type="sibTrans" cxnId="{6381F720-33CC-481A-8DCC-E107879CDBE4}">
      <dgm:prSet/>
      <dgm:spPr/>
      <dgm:t>
        <a:bodyPr/>
        <a:lstStyle/>
        <a:p>
          <a:endParaRPr lang="es-MX">
            <a:latin typeface="Agency FB" panose="020B0503020202020204" pitchFamily="34" charset="0"/>
          </a:endParaRPr>
        </a:p>
      </dgm:t>
    </dgm:pt>
    <dgm:pt modelId="{47939BD0-5440-4ED2-9220-CA182BBF6ED4}">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Frecuencia de riego</a:t>
          </a:r>
        </a:p>
      </dgm:t>
    </dgm:pt>
    <dgm:pt modelId="{89C612EE-A5E5-43D8-8AC2-87E70BD53E88}" type="parTrans" cxnId="{2D344B80-DA1D-4D0E-B3AE-899A02CF8826}">
      <dgm:prSet/>
      <dgm:spPr/>
      <dgm:t>
        <a:bodyPr/>
        <a:lstStyle/>
        <a:p>
          <a:endParaRPr lang="es-MX">
            <a:latin typeface="Agency FB" panose="020B0503020202020204" pitchFamily="34" charset="0"/>
          </a:endParaRPr>
        </a:p>
      </dgm:t>
    </dgm:pt>
    <dgm:pt modelId="{46D9B3E1-4A1F-449F-B56A-187C271DB9FE}" type="sibTrans" cxnId="{2D344B80-DA1D-4D0E-B3AE-899A02CF8826}">
      <dgm:prSet/>
      <dgm:spPr/>
      <dgm:t>
        <a:bodyPr/>
        <a:lstStyle/>
        <a:p>
          <a:endParaRPr lang="es-MX">
            <a:latin typeface="Agency FB" panose="020B0503020202020204" pitchFamily="34" charset="0"/>
          </a:endParaRPr>
        </a:p>
      </dgm:t>
    </dgm:pt>
    <dgm:pt modelId="{35BD18CD-BAEF-4927-8EE0-D0A2A2B79864}" type="pres">
      <dgm:prSet presAssocID="{68926A94-5F29-40C9-B935-747D49443519}" presName="Name0" presStyleCnt="0">
        <dgm:presLayoutVars>
          <dgm:chMax val="1"/>
          <dgm:dir/>
          <dgm:animLvl val="ctr"/>
          <dgm:resizeHandles val="exact"/>
        </dgm:presLayoutVars>
      </dgm:prSet>
      <dgm:spPr/>
    </dgm:pt>
    <dgm:pt modelId="{FE1C84DD-15E4-4458-ACA5-56EE11BF0A1C}" type="pres">
      <dgm:prSet presAssocID="{949A99ED-A6C9-4E9B-B6C1-379E2EDA7626}" presName="centerShape" presStyleLbl="node0" presStyleIdx="0" presStyleCnt="1"/>
      <dgm:spPr/>
    </dgm:pt>
    <dgm:pt modelId="{00517EAF-3C5F-425C-A037-154DD2D9D50F}" type="pres">
      <dgm:prSet presAssocID="{C8D9E7A5-CD23-4854-B336-012EA5E78E7E}" presName="node" presStyleLbl="node1" presStyleIdx="0" presStyleCnt="3">
        <dgm:presLayoutVars>
          <dgm:bulletEnabled val="1"/>
        </dgm:presLayoutVars>
      </dgm:prSet>
      <dgm:spPr/>
    </dgm:pt>
    <dgm:pt modelId="{687A2147-748E-4067-A886-61EBC31E9058}" type="pres">
      <dgm:prSet presAssocID="{C8D9E7A5-CD23-4854-B336-012EA5E78E7E}" presName="dummy" presStyleCnt="0"/>
      <dgm:spPr/>
    </dgm:pt>
    <dgm:pt modelId="{0681B10B-C296-472E-88E7-161AE9E19933}" type="pres">
      <dgm:prSet presAssocID="{ED4CF4A3-5190-4591-A1AF-E4D727BD6B59}" presName="sibTrans" presStyleLbl="sibTrans2D1" presStyleIdx="0" presStyleCnt="3"/>
      <dgm:spPr/>
    </dgm:pt>
    <dgm:pt modelId="{D8CE7A16-3DC2-40CB-A543-1B1D8496F457}" type="pres">
      <dgm:prSet presAssocID="{D2A7F1E3-D22D-468A-86D6-0A2E93F23E20}" presName="node" presStyleLbl="node1" presStyleIdx="1" presStyleCnt="3">
        <dgm:presLayoutVars>
          <dgm:bulletEnabled val="1"/>
        </dgm:presLayoutVars>
      </dgm:prSet>
      <dgm:spPr/>
    </dgm:pt>
    <dgm:pt modelId="{4B4A29D0-6F53-4243-8EBA-2B6E82E721F5}" type="pres">
      <dgm:prSet presAssocID="{D2A7F1E3-D22D-468A-86D6-0A2E93F23E20}" presName="dummy" presStyleCnt="0"/>
      <dgm:spPr/>
    </dgm:pt>
    <dgm:pt modelId="{C87B7EBD-801A-43D2-BD66-E1D538AC975E}" type="pres">
      <dgm:prSet presAssocID="{DA2688F1-3369-4D51-9EE9-B87A0D05E1D7}" presName="sibTrans" presStyleLbl="sibTrans2D1" presStyleIdx="1" presStyleCnt="3"/>
      <dgm:spPr/>
    </dgm:pt>
    <dgm:pt modelId="{A7061B72-C368-4EB7-A370-43CC541BD81A}" type="pres">
      <dgm:prSet presAssocID="{47939BD0-5440-4ED2-9220-CA182BBF6ED4}" presName="node" presStyleLbl="node1" presStyleIdx="2" presStyleCnt="3">
        <dgm:presLayoutVars>
          <dgm:bulletEnabled val="1"/>
        </dgm:presLayoutVars>
      </dgm:prSet>
      <dgm:spPr/>
    </dgm:pt>
    <dgm:pt modelId="{BFC4A814-8BCC-4C41-8418-3EDA2FDB0706}" type="pres">
      <dgm:prSet presAssocID="{47939BD0-5440-4ED2-9220-CA182BBF6ED4}" presName="dummy" presStyleCnt="0"/>
      <dgm:spPr/>
    </dgm:pt>
    <dgm:pt modelId="{52A2D7DA-5B0A-4583-9F9B-9981287C3ACE}" type="pres">
      <dgm:prSet presAssocID="{46D9B3E1-4A1F-449F-B56A-187C271DB9FE}" presName="sibTrans" presStyleLbl="sibTrans2D1" presStyleIdx="2" presStyleCnt="3"/>
      <dgm:spPr/>
    </dgm:pt>
  </dgm:ptLst>
  <dgm:cxnLst>
    <dgm:cxn modelId="{6381F720-33CC-481A-8DCC-E107879CDBE4}" srcId="{949A99ED-A6C9-4E9B-B6C1-379E2EDA7626}" destId="{D2A7F1E3-D22D-468A-86D6-0A2E93F23E20}" srcOrd="1" destOrd="0" parTransId="{BF960418-81E8-4706-9A2B-C4FE0E46A47A}" sibTransId="{DA2688F1-3369-4D51-9EE9-B87A0D05E1D7}"/>
    <dgm:cxn modelId="{6F840E75-AE5F-47B9-9A51-8B7D8126AE1F}" type="presOf" srcId="{DA2688F1-3369-4D51-9EE9-B87A0D05E1D7}" destId="{C87B7EBD-801A-43D2-BD66-E1D538AC975E}" srcOrd="0" destOrd="0" presId="urn:microsoft.com/office/officeart/2005/8/layout/radial6"/>
    <dgm:cxn modelId="{85FF7C78-F407-4742-91CE-58FDE34B96FF}" type="presOf" srcId="{C8D9E7A5-CD23-4854-B336-012EA5E78E7E}" destId="{00517EAF-3C5F-425C-A037-154DD2D9D50F}" srcOrd="0" destOrd="0" presId="urn:microsoft.com/office/officeart/2005/8/layout/radial6"/>
    <dgm:cxn modelId="{783B367E-859E-4ABD-A6F0-597EECFAF13B}" type="presOf" srcId="{949A99ED-A6C9-4E9B-B6C1-379E2EDA7626}" destId="{FE1C84DD-15E4-4458-ACA5-56EE11BF0A1C}" srcOrd="0" destOrd="0" presId="urn:microsoft.com/office/officeart/2005/8/layout/radial6"/>
    <dgm:cxn modelId="{2D344B80-DA1D-4D0E-B3AE-899A02CF8826}" srcId="{949A99ED-A6C9-4E9B-B6C1-379E2EDA7626}" destId="{47939BD0-5440-4ED2-9220-CA182BBF6ED4}" srcOrd="2" destOrd="0" parTransId="{89C612EE-A5E5-43D8-8AC2-87E70BD53E88}" sibTransId="{46D9B3E1-4A1F-449F-B56A-187C271DB9FE}"/>
    <dgm:cxn modelId="{CC178187-D395-4615-A5B6-E31E7BC5FA23}" type="presOf" srcId="{46D9B3E1-4A1F-449F-B56A-187C271DB9FE}" destId="{52A2D7DA-5B0A-4583-9F9B-9981287C3ACE}" srcOrd="0" destOrd="0" presId="urn:microsoft.com/office/officeart/2005/8/layout/radial6"/>
    <dgm:cxn modelId="{B2A81197-FB96-4205-A683-1AA9227A65F6}" type="presOf" srcId="{D2A7F1E3-D22D-468A-86D6-0A2E93F23E20}" destId="{D8CE7A16-3DC2-40CB-A543-1B1D8496F457}" srcOrd="0" destOrd="0" presId="urn:microsoft.com/office/officeart/2005/8/layout/radial6"/>
    <dgm:cxn modelId="{5EE84F9E-ACAA-4F4C-8A65-47F47DEA9B3D}" srcId="{949A99ED-A6C9-4E9B-B6C1-379E2EDA7626}" destId="{C8D9E7A5-CD23-4854-B336-012EA5E78E7E}" srcOrd="0" destOrd="0" parTransId="{A65EA8D2-B8C0-417B-8B80-84AFF9C1DE50}" sibTransId="{ED4CF4A3-5190-4591-A1AF-E4D727BD6B59}"/>
    <dgm:cxn modelId="{AFABEEB7-4310-41C8-AF2A-11B203F2C8B2}" type="presOf" srcId="{47939BD0-5440-4ED2-9220-CA182BBF6ED4}" destId="{A7061B72-C368-4EB7-A370-43CC541BD81A}" srcOrd="0" destOrd="0" presId="urn:microsoft.com/office/officeart/2005/8/layout/radial6"/>
    <dgm:cxn modelId="{FB4277C3-A069-461D-ACC8-43349F727E20}" type="presOf" srcId="{ED4CF4A3-5190-4591-A1AF-E4D727BD6B59}" destId="{0681B10B-C296-472E-88E7-161AE9E19933}" srcOrd="0" destOrd="0" presId="urn:microsoft.com/office/officeart/2005/8/layout/radial6"/>
    <dgm:cxn modelId="{90C058DE-5DF2-4139-A65E-EC58E39B47AD}" srcId="{68926A94-5F29-40C9-B935-747D49443519}" destId="{949A99ED-A6C9-4E9B-B6C1-379E2EDA7626}" srcOrd="0" destOrd="0" parTransId="{D9A75D4C-2E98-4F43-B5B4-427304DBECCC}" sibTransId="{278E13FF-7358-476C-B3F9-0DA480F218AB}"/>
    <dgm:cxn modelId="{6B2D14FA-3F8B-4D48-ABDB-9C1A5E1FE575}" type="presOf" srcId="{68926A94-5F29-40C9-B935-747D49443519}" destId="{35BD18CD-BAEF-4927-8EE0-D0A2A2B79864}" srcOrd="0" destOrd="0" presId="urn:microsoft.com/office/officeart/2005/8/layout/radial6"/>
    <dgm:cxn modelId="{E75FB614-E8A1-40DC-B9B0-C61446A320F3}" type="presParOf" srcId="{35BD18CD-BAEF-4927-8EE0-D0A2A2B79864}" destId="{FE1C84DD-15E4-4458-ACA5-56EE11BF0A1C}" srcOrd="0" destOrd="0" presId="urn:microsoft.com/office/officeart/2005/8/layout/radial6"/>
    <dgm:cxn modelId="{49BFD147-F5C7-4DC8-B8CF-DED813BD271D}" type="presParOf" srcId="{35BD18CD-BAEF-4927-8EE0-D0A2A2B79864}" destId="{00517EAF-3C5F-425C-A037-154DD2D9D50F}" srcOrd="1" destOrd="0" presId="urn:microsoft.com/office/officeart/2005/8/layout/radial6"/>
    <dgm:cxn modelId="{6DC3E3B2-4EA1-4F43-8E05-5AF4058B137C}" type="presParOf" srcId="{35BD18CD-BAEF-4927-8EE0-D0A2A2B79864}" destId="{687A2147-748E-4067-A886-61EBC31E9058}" srcOrd="2" destOrd="0" presId="urn:microsoft.com/office/officeart/2005/8/layout/radial6"/>
    <dgm:cxn modelId="{35A4D614-FE2B-48CC-AD56-3BBD1A32378B}" type="presParOf" srcId="{35BD18CD-BAEF-4927-8EE0-D0A2A2B79864}" destId="{0681B10B-C296-472E-88E7-161AE9E19933}" srcOrd="3" destOrd="0" presId="urn:microsoft.com/office/officeart/2005/8/layout/radial6"/>
    <dgm:cxn modelId="{E405E545-7FCD-41E9-89A9-02DCD8D07EC8}" type="presParOf" srcId="{35BD18CD-BAEF-4927-8EE0-D0A2A2B79864}" destId="{D8CE7A16-3DC2-40CB-A543-1B1D8496F457}" srcOrd="4" destOrd="0" presId="urn:microsoft.com/office/officeart/2005/8/layout/radial6"/>
    <dgm:cxn modelId="{D50A6DE2-84D7-44AD-8B24-8696190C4DDC}" type="presParOf" srcId="{35BD18CD-BAEF-4927-8EE0-D0A2A2B79864}" destId="{4B4A29D0-6F53-4243-8EBA-2B6E82E721F5}" srcOrd="5" destOrd="0" presId="urn:microsoft.com/office/officeart/2005/8/layout/radial6"/>
    <dgm:cxn modelId="{01ED5BF4-975F-479B-A1AD-5867700D1222}" type="presParOf" srcId="{35BD18CD-BAEF-4927-8EE0-D0A2A2B79864}" destId="{C87B7EBD-801A-43D2-BD66-E1D538AC975E}" srcOrd="6" destOrd="0" presId="urn:microsoft.com/office/officeart/2005/8/layout/radial6"/>
    <dgm:cxn modelId="{1DE8DF90-2364-4970-A3FD-CD4DF64ACBF6}" type="presParOf" srcId="{35BD18CD-BAEF-4927-8EE0-D0A2A2B79864}" destId="{A7061B72-C368-4EB7-A370-43CC541BD81A}" srcOrd="7" destOrd="0" presId="urn:microsoft.com/office/officeart/2005/8/layout/radial6"/>
    <dgm:cxn modelId="{EF306600-5A32-43D2-95C5-2E2CA01A31AB}" type="presParOf" srcId="{35BD18CD-BAEF-4927-8EE0-D0A2A2B79864}" destId="{BFC4A814-8BCC-4C41-8418-3EDA2FDB0706}" srcOrd="8" destOrd="0" presId="urn:microsoft.com/office/officeart/2005/8/layout/radial6"/>
    <dgm:cxn modelId="{D5ED6422-69A8-4A35-8110-F016988FBD5F}" type="presParOf" srcId="{35BD18CD-BAEF-4927-8EE0-D0A2A2B79864}" destId="{52A2D7DA-5B0A-4583-9F9B-9981287C3ACE}" srcOrd="9" destOrd="0" presId="urn:microsoft.com/office/officeart/2005/8/layout/radial6"/>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4FADA0-8EC3-4EA5-8D47-376863A5CC05}" type="doc">
      <dgm:prSet loTypeId="urn:microsoft.com/office/officeart/2005/8/layout/hProcess7" loCatId="list" qsTypeId="urn:microsoft.com/office/officeart/2005/8/quickstyle/simple1" qsCatId="simple" csTypeId="urn:microsoft.com/office/officeart/2005/8/colors/accent6_4" csCatId="accent6" phldr="1"/>
      <dgm:spPr/>
      <dgm:t>
        <a:bodyPr/>
        <a:lstStyle/>
        <a:p>
          <a:endParaRPr lang="es-MX"/>
        </a:p>
      </dgm:t>
    </dgm:pt>
    <dgm:pt modelId="{6AB4DB10-6949-4D9D-98A0-1E5BD89E9DFA}">
      <dgm:prSet phldrT="[Texto]"/>
      <dgm:spPr/>
      <dgm:t>
        <a:bodyPr/>
        <a:lstStyle/>
        <a:p>
          <a:r>
            <a:rPr lang="es-MX" b="1" dirty="0">
              <a:effectLst>
                <a:outerShdw blurRad="38100" dist="38100" dir="2700000" algn="tl">
                  <a:srgbClr val="000000">
                    <a:alpha val="43137"/>
                  </a:srgbClr>
                </a:outerShdw>
              </a:effectLst>
            </a:rPr>
            <a:t>SENSAR</a:t>
          </a:r>
        </a:p>
      </dgm:t>
    </dgm:pt>
    <dgm:pt modelId="{93B42420-8BEB-4015-8E53-453D0D585FC4}" type="parTrans" cxnId="{F6BAA9B8-216A-4467-894F-ED6D68A9BD32}">
      <dgm:prSet/>
      <dgm:spPr/>
      <dgm:t>
        <a:bodyPr/>
        <a:lstStyle/>
        <a:p>
          <a:endParaRPr lang="es-MX"/>
        </a:p>
      </dgm:t>
    </dgm:pt>
    <dgm:pt modelId="{473C5485-D3F2-4398-AFF9-AAB61266A733}" type="sibTrans" cxnId="{F6BAA9B8-216A-4467-894F-ED6D68A9BD32}">
      <dgm:prSet/>
      <dgm:spPr/>
      <dgm:t>
        <a:bodyPr/>
        <a:lstStyle/>
        <a:p>
          <a:endParaRPr lang="es-MX"/>
        </a:p>
      </dgm:t>
    </dgm:pt>
    <dgm:pt modelId="{7D407B60-9ADA-4954-AC98-C034F08BF920}">
      <dgm:prSet phldrT="[Texto]"/>
      <dgm:spPr/>
      <dgm:t>
        <a:bodyPr/>
        <a:lstStyle/>
        <a:p>
          <a:r>
            <a:rPr lang="es-MX" dirty="0"/>
            <a:t>Humedad de suelo</a:t>
          </a:r>
        </a:p>
      </dgm:t>
    </dgm:pt>
    <dgm:pt modelId="{0E50443D-A10A-4C6C-843F-003714BE7345}" type="parTrans" cxnId="{17B70D29-D2D3-4EF0-804B-FFB1967390AB}">
      <dgm:prSet/>
      <dgm:spPr/>
      <dgm:t>
        <a:bodyPr/>
        <a:lstStyle/>
        <a:p>
          <a:endParaRPr lang="es-MX"/>
        </a:p>
      </dgm:t>
    </dgm:pt>
    <dgm:pt modelId="{3A73F68E-3ECB-40B9-A27F-71512D8439C5}" type="sibTrans" cxnId="{17B70D29-D2D3-4EF0-804B-FFB1967390AB}">
      <dgm:prSet/>
      <dgm:spPr/>
      <dgm:t>
        <a:bodyPr/>
        <a:lstStyle/>
        <a:p>
          <a:endParaRPr lang="es-MX"/>
        </a:p>
      </dgm:t>
    </dgm:pt>
    <dgm:pt modelId="{FFB4607B-677C-4163-BA9A-C9DE2EE6C423}">
      <dgm:prSet phldrT="[Texto]"/>
      <dgm:spPr/>
      <dgm:t>
        <a:bodyPr/>
        <a:lstStyle/>
        <a:p>
          <a:r>
            <a:rPr lang="es-MX" b="1" dirty="0">
              <a:effectLst>
                <a:outerShdw blurRad="38100" dist="38100" dir="2700000" algn="tl">
                  <a:srgbClr val="000000">
                    <a:alpha val="43137"/>
                  </a:srgbClr>
                </a:outerShdw>
              </a:effectLst>
            </a:rPr>
            <a:t>ANALIZAR</a:t>
          </a:r>
        </a:p>
      </dgm:t>
    </dgm:pt>
    <dgm:pt modelId="{8F02E577-7CED-44EF-85F9-8BBA065176B4}" type="parTrans" cxnId="{D53FEEF4-62B5-44B0-B012-A4B6C7A5A57C}">
      <dgm:prSet/>
      <dgm:spPr/>
      <dgm:t>
        <a:bodyPr/>
        <a:lstStyle/>
        <a:p>
          <a:endParaRPr lang="es-MX"/>
        </a:p>
      </dgm:t>
    </dgm:pt>
    <dgm:pt modelId="{F26AF6C3-D177-46EC-A205-0DC589946B9B}" type="sibTrans" cxnId="{D53FEEF4-62B5-44B0-B012-A4B6C7A5A57C}">
      <dgm:prSet/>
      <dgm:spPr/>
      <dgm:t>
        <a:bodyPr/>
        <a:lstStyle/>
        <a:p>
          <a:endParaRPr lang="es-MX"/>
        </a:p>
      </dgm:t>
    </dgm:pt>
    <dgm:pt modelId="{72DFBF40-E62C-4383-A49B-4E605C3939EB}">
      <dgm:prSet phldrT="[Texto]"/>
      <dgm:spPr/>
      <dgm:t>
        <a:bodyPr/>
        <a:lstStyle/>
        <a:p>
          <a:r>
            <a:rPr lang="es-MX" dirty="0"/>
            <a:t>Teoría de Control</a:t>
          </a:r>
        </a:p>
      </dgm:t>
    </dgm:pt>
    <dgm:pt modelId="{18C19101-06BB-4A20-9523-E9275276B92D}" type="parTrans" cxnId="{8471B105-232E-4060-A672-F9CA49DC66B1}">
      <dgm:prSet/>
      <dgm:spPr/>
      <dgm:t>
        <a:bodyPr/>
        <a:lstStyle/>
        <a:p>
          <a:endParaRPr lang="es-MX"/>
        </a:p>
      </dgm:t>
    </dgm:pt>
    <dgm:pt modelId="{CC9FD2D5-0398-439B-AD09-B9238D5C3D68}" type="sibTrans" cxnId="{8471B105-232E-4060-A672-F9CA49DC66B1}">
      <dgm:prSet/>
      <dgm:spPr/>
      <dgm:t>
        <a:bodyPr/>
        <a:lstStyle/>
        <a:p>
          <a:endParaRPr lang="es-MX"/>
        </a:p>
      </dgm:t>
    </dgm:pt>
    <dgm:pt modelId="{2DA9FD89-5D6A-4D3C-A862-0C79FBA2111C}">
      <dgm:prSet phldrT="[Texto]"/>
      <dgm:spPr/>
      <dgm:t>
        <a:bodyPr/>
        <a:lstStyle/>
        <a:p>
          <a:r>
            <a:rPr lang="es-MX" b="1" dirty="0">
              <a:effectLst>
                <a:outerShdw blurRad="38100" dist="38100" dir="2700000" algn="tl">
                  <a:srgbClr val="000000">
                    <a:alpha val="43137"/>
                  </a:srgbClr>
                </a:outerShdw>
              </a:effectLst>
            </a:rPr>
            <a:t>ACTUAR</a:t>
          </a:r>
        </a:p>
      </dgm:t>
    </dgm:pt>
    <dgm:pt modelId="{F5702B07-3303-49F0-8AFA-5BB037203733}" type="parTrans" cxnId="{EC5E34FC-FED4-4491-AC19-364A4B6630BF}">
      <dgm:prSet/>
      <dgm:spPr/>
      <dgm:t>
        <a:bodyPr/>
        <a:lstStyle/>
        <a:p>
          <a:endParaRPr lang="es-MX"/>
        </a:p>
      </dgm:t>
    </dgm:pt>
    <dgm:pt modelId="{7C7C3A13-97CD-49E2-AF48-3F3055DE265F}" type="sibTrans" cxnId="{EC5E34FC-FED4-4491-AC19-364A4B6630BF}">
      <dgm:prSet/>
      <dgm:spPr/>
      <dgm:t>
        <a:bodyPr/>
        <a:lstStyle/>
        <a:p>
          <a:endParaRPr lang="es-MX"/>
        </a:p>
      </dgm:t>
    </dgm:pt>
    <dgm:pt modelId="{0C3E8C85-6549-439B-BABC-B8145855431B}">
      <dgm:prSet phldrT="[Texto]"/>
      <dgm:spPr/>
      <dgm:t>
        <a:bodyPr/>
        <a:lstStyle/>
        <a:p>
          <a:r>
            <a:rPr lang="es-MX" dirty="0"/>
            <a:t>Riego, fertilizantes, pesticidas y herbicidas</a:t>
          </a:r>
        </a:p>
      </dgm:t>
    </dgm:pt>
    <dgm:pt modelId="{DFD5E6F0-A47A-4D50-88F6-8F5B56B286DB}" type="parTrans" cxnId="{C37C00DB-BFDE-4486-BB06-B08BC09D5AC5}">
      <dgm:prSet/>
      <dgm:spPr/>
      <dgm:t>
        <a:bodyPr/>
        <a:lstStyle/>
        <a:p>
          <a:endParaRPr lang="es-MX"/>
        </a:p>
      </dgm:t>
    </dgm:pt>
    <dgm:pt modelId="{8EFC9F32-CAF2-43D5-ABFE-5709B5FEEE33}" type="sibTrans" cxnId="{C37C00DB-BFDE-4486-BB06-B08BC09D5AC5}">
      <dgm:prSet/>
      <dgm:spPr/>
      <dgm:t>
        <a:bodyPr/>
        <a:lstStyle/>
        <a:p>
          <a:endParaRPr lang="es-MX"/>
        </a:p>
      </dgm:t>
    </dgm:pt>
    <dgm:pt modelId="{5EBB751D-96DC-45DE-99B3-6A86CD3554E3}">
      <dgm:prSet/>
      <dgm:spPr/>
      <dgm:t>
        <a:bodyPr/>
        <a:lstStyle/>
        <a:p>
          <a:r>
            <a:rPr lang="es-MX" dirty="0"/>
            <a:t>Condiciones ambientales</a:t>
          </a:r>
        </a:p>
      </dgm:t>
    </dgm:pt>
    <dgm:pt modelId="{A8D4DBEB-CEB5-4D19-9B55-5D87736B40BF}" type="parTrans" cxnId="{2DE0E1DF-4537-41F8-8E54-2891F9BE404A}">
      <dgm:prSet/>
      <dgm:spPr/>
      <dgm:t>
        <a:bodyPr/>
        <a:lstStyle/>
        <a:p>
          <a:endParaRPr lang="es-MX"/>
        </a:p>
      </dgm:t>
    </dgm:pt>
    <dgm:pt modelId="{8C85EA9A-EA58-4609-9DA3-0406D1CDEFBF}" type="sibTrans" cxnId="{2DE0E1DF-4537-41F8-8E54-2891F9BE404A}">
      <dgm:prSet/>
      <dgm:spPr/>
      <dgm:t>
        <a:bodyPr/>
        <a:lstStyle/>
        <a:p>
          <a:endParaRPr lang="es-MX"/>
        </a:p>
      </dgm:t>
    </dgm:pt>
    <dgm:pt modelId="{AD2C0042-52D2-4BF5-B5D5-1874ABBF4FE8}">
      <dgm:prSet/>
      <dgm:spPr/>
      <dgm:t>
        <a:bodyPr/>
        <a:lstStyle/>
        <a:p>
          <a:r>
            <a:rPr lang="es-MX" dirty="0"/>
            <a:t>Desarrollo vegetativo</a:t>
          </a:r>
        </a:p>
      </dgm:t>
    </dgm:pt>
    <dgm:pt modelId="{FA5E7F90-5E06-4CA4-A32F-B12B2279E9AC}" type="parTrans" cxnId="{93762A8C-C36B-4C2D-BA20-D33C574ECC7E}">
      <dgm:prSet/>
      <dgm:spPr/>
      <dgm:t>
        <a:bodyPr/>
        <a:lstStyle/>
        <a:p>
          <a:endParaRPr lang="es-MX"/>
        </a:p>
      </dgm:t>
    </dgm:pt>
    <dgm:pt modelId="{223B596B-DC75-43F9-8CAF-4AC51852D0C0}" type="sibTrans" cxnId="{93762A8C-C36B-4C2D-BA20-D33C574ECC7E}">
      <dgm:prSet/>
      <dgm:spPr/>
      <dgm:t>
        <a:bodyPr/>
        <a:lstStyle/>
        <a:p>
          <a:endParaRPr lang="es-MX"/>
        </a:p>
      </dgm:t>
    </dgm:pt>
    <dgm:pt modelId="{AC752AB5-6C6C-4ADF-8CFA-933D57D86470}">
      <dgm:prSet/>
      <dgm:spPr/>
      <dgm:t>
        <a:bodyPr/>
        <a:lstStyle/>
        <a:p>
          <a:r>
            <a:rPr lang="es-MX" dirty="0"/>
            <a:t>Nutrientes en el suelo</a:t>
          </a:r>
        </a:p>
      </dgm:t>
    </dgm:pt>
    <dgm:pt modelId="{CAE127D1-286E-4977-994B-08873FCEED7F}" type="parTrans" cxnId="{BB777D17-269B-4DE6-B8DE-81FB32A58123}">
      <dgm:prSet/>
      <dgm:spPr/>
      <dgm:t>
        <a:bodyPr/>
        <a:lstStyle/>
        <a:p>
          <a:endParaRPr lang="es-MX"/>
        </a:p>
      </dgm:t>
    </dgm:pt>
    <dgm:pt modelId="{DDC92766-7FFC-4A88-959B-068BB86CF931}" type="sibTrans" cxnId="{BB777D17-269B-4DE6-B8DE-81FB32A58123}">
      <dgm:prSet/>
      <dgm:spPr/>
      <dgm:t>
        <a:bodyPr/>
        <a:lstStyle/>
        <a:p>
          <a:endParaRPr lang="es-MX"/>
        </a:p>
      </dgm:t>
    </dgm:pt>
    <dgm:pt modelId="{6CC9EB2C-97DD-49A3-B12C-170F627B728B}">
      <dgm:prSet/>
      <dgm:spPr/>
      <dgm:t>
        <a:bodyPr/>
        <a:lstStyle/>
        <a:p>
          <a:r>
            <a:rPr lang="es-MX" dirty="0"/>
            <a:t>Salinidad y ph en el suelo</a:t>
          </a:r>
        </a:p>
      </dgm:t>
    </dgm:pt>
    <dgm:pt modelId="{08ECF5E6-FF1B-423C-B43A-D83B42A2F0DD}" type="parTrans" cxnId="{0A48723B-3074-4EB2-B443-21B0764ACB4E}">
      <dgm:prSet/>
      <dgm:spPr/>
      <dgm:t>
        <a:bodyPr/>
        <a:lstStyle/>
        <a:p>
          <a:endParaRPr lang="es-MX"/>
        </a:p>
      </dgm:t>
    </dgm:pt>
    <dgm:pt modelId="{26CD1DB6-6705-41DB-8350-CE2E0615F60C}" type="sibTrans" cxnId="{0A48723B-3074-4EB2-B443-21B0764ACB4E}">
      <dgm:prSet/>
      <dgm:spPr/>
      <dgm:t>
        <a:bodyPr/>
        <a:lstStyle/>
        <a:p>
          <a:endParaRPr lang="es-MX"/>
        </a:p>
      </dgm:t>
    </dgm:pt>
    <dgm:pt modelId="{F623E8FB-6E1E-403A-8BE4-0F1D933F817A}">
      <dgm:prSet/>
      <dgm:spPr/>
      <dgm:t>
        <a:bodyPr/>
        <a:lstStyle/>
        <a:p>
          <a:r>
            <a:rPr lang="es-MX" dirty="0"/>
            <a:t>Plagas y hierbas</a:t>
          </a:r>
        </a:p>
      </dgm:t>
    </dgm:pt>
    <dgm:pt modelId="{0B5BB264-E633-4DB0-A9F8-A1E22A7700BF}" type="parTrans" cxnId="{DC5A3596-64B1-42D5-AECB-06DC8305D8AB}">
      <dgm:prSet/>
      <dgm:spPr/>
      <dgm:t>
        <a:bodyPr/>
        <a:lstStyle/>
        <a:p>
          <a:endParaRPr lang="es-MX"/>
        </a:p>
      </dgm:t>
    </dgm:pt>
    <dgm:pt modelId="{D7A2C2B1-D400-44EB-AA77-35EE8F39240D}" type="sibTrans" cxnId="{DC5A3596-64B1-42D5-AECB-06DC8305D8AB}">
      <dgm:prSet/>
      <dgm:spPr/>
      <dgm:t>
        <a:bodyPr/>
        <a:lstStyle/>
        <a:p>
          <a:endParaRPr lang="es-MX"/>
        </a:p>
      </dgm:t>
    </dgm:pt>
    <dgm:pt modelId="{3AE639C4-6FD5-471B-BCFB-A404AD287925}">
      <dgm:prSet/>
      <dgm:spPr/>
      <dgm:t>
        <a:bodyPr/>
        <a:lstStyle/>
        <a:p>
          <a:r>
            <a:rPr lang="es-MX" dirty="0"/>
            <a:t>Ciencia de Datos</a:t>
          </a:r>
        </a:p>
      </dgm:t>
    </dgm:pt>
    <dgm:pt modelId="{EB8EC5E4-E139-41E6-9911-A012970D5DC0}" type="parTrans" cxnId="{457B8869-39F9-42EC-939F-5C67AE8CFBF6}">
      <dgm:prSet/>
      <dgm:spPr/>
      <dgm:t>
        <a:bodyPr/>
        <a:lstStyle/>
        <a:p>
          <a:endParaRPr lang="es-MX"/>
        </a:p>
      </dgm:t>
    </dgm:pt>
    <dgm:pt modelId="{DEF489C3-5D50-4F05-AC6A-31491DFB0020}" type="sibTrans" cxnId="{457B8869-39F9-42EC-939F-5C67AE8CFBF6}">
      <dgm:prSet/>
      <dgm:spPr/>
      <dgm:t>
        <a:bodyPr/>
        <a:lstStyle/>
        <a:p>
          <a:endParaRPr lang="es-MX"/>
        </a:p>
      </dgm:t>
    </dgm:pt>
    <dgm:pt modelId="{E4094B75-1204-4DE2-B9F7-FC792A0E2CA9}">
      <dgm:prSet/>
      <dgm:spPr/>
      <dgm:t>
        <a:bodyPr/>
        <a:lstStyle/>
        <a:p>
          <a:r>
            <a:rPr lang="es-MX" dirty="0"/>
            <a:t>Inteligencia Artificial</a:t>
          </a:r>
        </a:p>
      </dgm:t>
    </dgm:pt>
    <dgm:pt modelId="{A876F187-1FD0-4AC1-9339-93F0472AFC64}" type="parTrans" cxnId="{639CFD58-ABB4-4E53-A7D7-8501F001B6AE}">
      <dgm:prSet/>
      <dgm:spPr/>
      <dgm:t>
        <a:bodyPr/>
        <a:lstStyle/>
        <a:p>
          <a:endParaRPr lang="es-MX"/>
        </a:p>
      </dgm:t>
    </dgm:pt>
    <dgm:pt modelId="{C1691D67-84CD-42EB-BD83-A56C10B24790}" type="sibTrans" cxnId="{639CFD58-ABB4-4E53-A7D7-8501F001B6AE}">
      <dgm:prSet/>
      <dgm:spPr/>
      <dgm:t>
        <a:bodyPr/>
        <a:lstStyle/>
        <a:p>
          <a:endParaRPr lang="es-MX"/>
        </a:p>
      </dgm:t>
    </dgm:pt>
    <dgm:pt modelId="{78F4BD30-4F53-40B4-8D25-E55B719A0412}">
      <dgm:prSet/>
      <dgm:spPr/>
      <dgm:t>
        <a:bodyPr/>
        <a:lstStyle/>
        <a:p>
          <a:r>
            <a:rPr lang="es-MX" dirty="0"/>
            <a:t>Ambientes controlados (invernaderos)</a:t>
          </a:r>
        </a:p>
      </dgm:t>
    </dgm:pt>
    <dgm:pt modelId="{16ED6E48-1E63-4517-B2E8-F44C806FAC18}" type="parTrans" cxnId="{754124F1-005D-4EFB-8D33-4048F578514D}">
      <dgm:prSet/>
      <dgm:spPr/>
      <dgm:t>
        <a:bodyPr/>
        <a:lstStyle/>
        <a:p>
          <a:endParaRPr lang="es-MX"/>
        </a:p>
      </dgm:t>
    </dgm:pt>
    <dgm:pt modelId="{832F99F1-3293-43F8-A98F-9E8113588708}" type="sibTrans" cxnId="{754124F1-005D-4EFB-8D33-4048F578514D}">
      <dgm:prSet/>
      <dgm:spPr/>
      <dgm:t>
        <a:bodyPr/>
        <a:lstStyle/>
        <a:p>
          <a:endParaRPr lang="es-MX"/>
        </a:p>
      </dgm:t>
    </dgm:pt>
    <dgm:pt modelId="{4F9EB156-DED6-4A5E-8631-CAFB5B65D092}">
      <dgm:prSet/>
      <dgm:spPr/>
      <dgm:t>
        <a:bodyPr/>
        <a:lstStyle/>
        <a:p>
          <a:r>
            <a:rPr lang="es-MX" dirty="0"/>
            <a:t>Drones y vehículos autónomos</a:t>
          </a:r>
        </a:p>
      </dgm:t>
    </dgm:pt>
    <dgm:pt modelId="{4BBDA80E-E945-4F30-92EA-C065E4B34663}" type="parTrans" cxnId="{4074FE12-1529-47EF-B399-1608A851DE1A}">
      <dgm:prSet/>
      <dgm:spPr/>
      <dgm:t>
        <a:bodyPr/>
        <a:lstStyle/>
        <a:p>
          <a:endParaRPr lang="es-MX"/>
        </a:p>
      </dgm:t>
    </dgm:pt>
    <dgm:pt modelId="{2461904A-09A1-46FA-908B-8E20A0BE3358}" type="sibTrans" cxnId="{4074FE12-1529-47EF-B399-1608A851DE1A}">
      <dgm:prSet/>
      <dgm:spPr/>
      <dgm:t>
        <a:bodyPr/>
        <a:lstStyle/>
        <a:p>
          <a:endParaRPr lang="es-MX"/>
        </a:p>
      </dgm:t>
    </dgm:pt>
    <dgm:pt modelId="{238468F0-A769-4545-96C5-EFDF527D3791}" type="pres">
      <dgm:prSet presAssocID="{A64FADA0-8EC3-4EA5-8D47-376863A5CC05}" presName="Name0" presStyleCnt="0">
        <dgm:presLayoutVars>
          <dgm:dir/>
          <dgm:animLvl val="lvl"/>
          <dgm:resizeHandles val="exact"/>
        </dgm:presLayoutVars>
      </dgm:prSet>
      <dgm:spPr/>
    </dgm:pt>
    <dgm:pt modelId="{21CEBE23-3E29-42C0-ACF6-AEBFC4853C14}" type="pres">
      <dgm:prSet presAssocID="{6AB4DB10-6949-4D9D-98A0-1E5BD89E9DFA}" presName="compositeNode" presStyleCnt="0">
        <dgm:presLayoutVars>
          <dgm:bulletEnabled val="1"/>
        </dgm:presLayoutVars>
      </dgm:prSet>
      <dgm:spPr/>
    </dgm:pt>
    <dgm:pt modelId="{421DEFAA-AC37-408D-9BE4-A37B164C11CE}" type="pres">
      <dgm:prSet presAssocID="{6AB4DB10-6949-4D9D-98A0-1E5BD89E9DFA}" presName="bgRect" presStyleLbl="node1" presStyleIdx="0" presStyleCnt="3" custScaleY="162615"/>
      <dgm:spPr/>
    </dgm:pt>
    <dgm:pt modelId="{944EE070-D7C5-4159-BC15-80E0C9EDC09B}" type="pres">
      <dgm:prSet presAssocID="{6AB4DB10-6949-4D9D-98A0-1E5BD89E9DFA}" presName="parentNode" presStyleLbl="node1" presStyleIdx="0" presStyleCnt="3">
        <dgm:presLayoutVars>
          <dgm:chMax val="0"/>
          <dgm:bulletEnabled val="1"/>
        </dgm:presLayoutVars>
      </dgm:prSet>
      <dgm:spPr/>
    </dgm:pt>
    <dgm:pt modelId="{91E6B95A-60DE-47D7-B347-4BD8AD6D653E}" type="pres">
      <dgm:prSet presAssocID="{6AB4DB10-6949-4D9D-98A0-1E5BD89E9DFA}" presName="childNode" presStyleLbl="node1" presStyleIdx="0" presStyleCnt="3">
        <dgm:presLayoutVars>
          <dgm:bulletEnabled val="1"/>
        </dgm:presLayoutVars>
      </dgm:prSet>
      <dgm:spPr/>
    </dgm:pt>
    <dgm:pt modelId="{140A6880-A7FE-4D6A-AA45-153A8EE6F7ED}" type="pres">
      <dgm:prSet presAssocID="{473C5485-D3F2-4398-AFF9-AAB61266A733}" presName="hSp" presStyleCnt="0"/>
      <dgm:spPr/>
    </dgm:pt>
    <dgm:pt modelId="{6DC5D7F8-1ECE-4010-838C-A644DE332C42}" type="pres">
      <dgm:prSet presAssocID="{473C5485-D3F2-4398-AFF9-AAB61266A733}" presName="vProcSp" presStyleCnt="0"/>
      <dgm:spPr/>
    </dgm:pt>
    <dgm:pt modelId="{F3BA3CAB-92F8-4600-B4B8-86415441C687}" type="pres">
      <dgm:prSet presAssocID="{473C5485-D3F2-4398-AFF9-AAB61266A733}" presName="vSp1" presStyleCnt="0"/>
      <dgm:spPr/>
    </dgm:pt>
    <dgm:pt modelId="{E6C9D4E4-EEBE-47FF-80F9-11912A84563B}" type="pres">
      <dgm:prSet presAssocID="{473C5485-D3F2-4398-AFF9-AAB61266A733}" presName="simulatedConn" presStyleLbl="solidFgAcc1" presStyleIdx="0" presStyleCnt="2" custLinFactY="292938" custLinFactNeighborY="300000"/>
      <dgm:spPr/>
    </dgm:pt>
    <dgm:pt modelId="{2FE77C3B-6067-44EF-A6E2-D966548EFAF6}" type="pres">
      <dgm:prSet presAssocID="{473C5485-D3F2-4398-AFF9-AAB61266A733}" presName="vSp2" presStyleCnt="0"/>
      <dgm:spPr/>
    </dgm:pt>
    <dgm:pt modelId="{00D34B1F-7831-49FA-925F-8A926F3E23B2}" type="pres">
      <dgm:prSet presAssocID="{473C5485-D3F2-4398-AFF9-AAB61266A733}" presName="sibTrans" presStyleCnt="0"/>
      <dgm:spPr/>
    </dgm:pt>
    <dgm:pt modelId="{85C286B5-73E9-4B80-885D-500B1465D4B7}" type="pres">
      <dgm:prSet presAssocID="{FFB4607B-677C-4163-BA9A-C9DE2EE6C423}" presName="compositeNode" presStyleCnt="0">
        <dgm:presLayoutVars>
          <dgm:bulletEnabled val="1"/>
        </dgm:presLayoutVars>
      </dgm:prSet>
      <dgm:spPr/>
    </dgm:pt>
    <dgm:pt modelId="{7BF26D39-EB29-4E27-8E86-723FCE39ACD3}" type="pres">
      <dgm:prSet presAssocID="{FFB4607B-677C-4163-BA9A-C9DE2EE6C423}" presName="bgRect" presStyleLbl="node1" presStyleIdx="1" presStyleCnt="3" custScaleY="162615"/>
      <dgm:spPr/>
    </dgm:pt>
    <dgm:pt modelId="{ABED4EFC-3B95-44F3-B2C4-4836C0A7354A}" type="pres">
      <dgm:prSet presAssocID="{FFB4607B-677C-4163-BA9A-C9DE2EE6C423}" presName="parentNode" presStyleLbl="node1" presStyleIdx="1" presStyleCnt="3">
        <dgm:presLayoutVars>
          <dgm:chMax val="0"/>
          <dgm:bulletEnabled val="1"/>
        </dgm:presLayoutVars>
      </dgm:prSet>
      <dgm:spPr/>
    </dgm:pt>
    <dgm:pt modelId="{F81A42DB-FA70-45B8-BB11-57107FF8B6EA}" type="pres">
      <dgm:prSet presAssocID="{FFB4607B-677C-4163-BA9A-C9DE2EE6C423}" presName="childNode" presStyleLbl="node1" presStyleIdx="1" presStyleCnt="3">
        <dgm:presLayoutVars>
          <dgm:bulletEnabled val="1"/>
        </dgm:presLayoutVars>
      </dgm:prSet>
      <dgm:spPr/>
    </dgm:pt>
    <dgm:pt modelId="{66A72525-B8BC-4845-A725-8586805FB159}" type="pres">
      <dgm:prSet presAssocID="{F26AF6C3-D177-46EC-A205-0DC589946B9B}" presName="hSp" presStyleCnt="0"/>
      <dgm:spPr/>
    </dgm:pt>
    <dgm:pt modelId="{0622161F-3413-4EA8-B9E8-189D2B7D53E7}" type="pres">
      <dgm:prSet presAssocID="{F26AF6C3-D177-46EC-A205-0DC589946B9B}" presName="vProcSp" presStyleCnt="0"/>
      <dgm:spPr/>
    </dgm:pt>
    <dgm:pt modelId="{55D1D53A-4BB1-4862-8DD0-DC94AC684AD0}" type="pres">
      <dgm:prSet presAssocID="{F26AF6C3-D177-46EC-A205-0DC589946B9B}" presName="vSp1" presStyleCnt="0"/>
      <dgm:spPr/>
    </dgm:pt>
    <dgm:pt modelId="{59B35DF3-1E7D-437C-AC9A-7A2449D180B5}" type="pres">
      <dgm:prSet presAssocID="{F26AF6C3-D177-46EC-A205-0DC589946B9B}" presName="simulatedConn" presStyleLbl="solidFgAcc1" presStyleIdx="1" presStyleCnt="2" custLinFactY="292938" custLinFactNeighborY="300000"/>
      <dgm:spPr/>
    </dgm:pt>
    <dgm:pt modelId="{B14ABAE4-593E-45E1-B71E-931D1436FFE8}" type="pres">
      <dgm:prSet presAssocID="{F26AF6C3-D177-46EC-A205-0DC589946B9B}" presName="vSp2" presStyleCnt="0"/>
      <dgm:spPr/>
    </dgm:pt>
    <dgm:pt modelId="{C63F5751-816B-456A-894D-35DC85F2540F}" type="pres">
      <dgm:prSet presAssocID="{F26AF6C3-D177-46EC-A205-0DC589946B9B}" presName="sibTrans" presStyleCnt="0"/>
      <dgm:spPr/>
    </dgm:pt>
    <dgm:pt modelId="{62566AD3-3389-4052-BCB6-0A0054A94599}" type="pres">
      <dgm:prSet presAssocID="{2DA9FD89-5D6A-4D3C-A862-0C79FBA2111C}" presName="compositeNode" presStyleCnt="0">
        <dgm:presLayoutVars>
          <dgm:bulletEnabled val="1"/>
        </dgm:presLayoutVars>
      </dgm:prSet>
      <dgm:spPr/>
    </dgm:pt>
    <dgm:pt modelId="{1C8C5274-267E-47EB-B5D2-6D926C2D1739}" type="pres">
      <dgm:prSet presAssocID="{2DA9FD89-5D6A-4D3C-A862-0C79FBA2111C}" presName="bgRect" presStyleLbl="node1" presStyleIdx="2" presStyleCnt="3" custScaleY="162615"/>
      <dgm:spPr/>
    </dgm:pt>
    <dgm:pt modelId="{8A38C3A6-AB68-4972-8DE8-DF07B117D04A}" type="pres">
      <dgm:prSet presAssocID="{2DA9FD89-5D6A-4D3C-A862-0C79FBA2111C}" presName="parentNode" presStyleLbl="node1" presStyleIdx="2" presStyleCnt="3">
        <dgm:presLayoutVars>
          <dgm:chMax val="0"/>
          <dgm:bulletEnabled val="1"/>
        </dgm:presLayoutVars>
      </dgm:prSet>
      <dgm:spPr/>
    </dgm:pt>
    <dgm:pt modelId="{BE4DE916-1D26-4297-BDB0-86F6AC8E9BD8}" type="pres">
      <dgm:prSet presAssocID="{2DA9FD89-5D6A-4D3C-A862-0C79FBA2111C}" presName="childNode" presStyleLbl="node1" presStyleIdx="2" presStyleCnt="3">
        <dgm:presLayoutVars>
          <dgm:bulletEnabled val="1"/>
        </dgm:presLayoutVars>
      </dgm:prSet>
      <dgm:spPr/>
    </dgm:pt>
  </dgm:ptLst>
  <dgm:cxnLst>
    <dgm:cxn modelId="{8471B105-232E-4060-A672-F9CA49DC66B1}" srcId="{FFB4607B-677C-4163-BA9A-C9DE2EE6C423}" destId="{72DFBF40-E62C-4383-A49B-4E605C3939EB}" srcOrd="0" destOrd="0" parTransId="{18C19101-06BB-4A20-9523-E9275276B92D}" sibTransId="{CC9FD2D5-0398-439B-AD09-B9238D5C3D68}"/>
    <dgm:cxn modelId="{5A8FCB05-A472-4996-9441-E8EF130FC470}" type="presOf" srcId="{6CC9EB2C-97DD-49A3-B12C-170F627B728B}" destId="{91E6B95A-60DE-47D7-B347-4BD8AD6D653E}" srcOrd="0" destOrd="4" presId="urn:microsoft.com/office/officeart/2005/8/layout/hProcess7"/>
    <dgm:cxn modelId="{5E376B0B-3CA2-4022-9AA7-D2C6E322544F}" type="presOf" srcId="{6AB4DB10-6949-4D9D-98A0-1E5BD89E9DFA}" destId="{421DEFAA-AC37-408D-9BE4-A37B164C11CE}" srcOrd="0" destOrd="0" presId="urn:microsoft.com/office/officeart/2005/8/layout/hProcess7"/>
    <dgm:cxn modelId="{33E8CF10-03B3-4926-BAB8-CF55C1715B1D}" type="presOf" srcId="{4F9EB156-DED6-4A5E-8631-CAFB5B65D092}" destId="{BE4DE916-1D26-4297-BDB0-86F6AC8E9BD8}" srcOrd="0" destOrd="2" presId="urn:microsoft.com/office/officeart/2005/8/layout/hProcess7"/>
    <dgm:cxn modelId="{4074FE12-1529-47EF-B399-1608A851DE1A}" srcId="{2DA9FD89-5D6A-4D3C-A862-0C79FBA2111C}" destId="{4F9EB156-DED6-4A5E-8631-CAFB5B65D092}" srcOrd="2" destOrd="0" parTransId="{4BBDA80E-E945-4F30-92EA-C065E4B34663}" sibTransId="{2461904A-09A1-46FA-908B-8E20A0BE3358}"/>
    <dgm:cxn modelId="{BB777D17-269B-4DE6-B8DE-81FB32A58123}" srcId="{6AB4DB10-6949-4D9D-98A0-1E5BD89E9DFA}" destId="{AC752AB5-6C6C-4ADF-8CFA-933D57D86470}" srcOrd="3" destOrd="0" parTransId="{CAE127D1-286E-4977-994B-08873FCEED7F}" sibTransId="{DDC92766-7FFC-4A88-959B-068BB86CF931}"/>
    <dgm:cxn modelId="{22738F22-C5E9-42A2-96C5-421213420A3C}" type="presOf" srcId="{5EBB751D-96DC-45DE-99B3-6A86CD3554E3}" destId="{91E6B95A-60DE-47D7-B347-4BD8AD6D653E}" srcOrd="0" destOrd="1" presId="urn:microsoft.com/office/officeart/2005/8/layout/hProcess7"/>
    <dgm:cxn modelId="{17B70D29-D2D3-4EF0-804B-FFB1967390AB}" srcId="{6AB4DB10-6949-4D9D-98A0-1E5BD89E9DFA}" destId="{7D407B60-9ADA-4954-AC98-C034F08BF920}" srcOrd="0" destOrd="0" parTransId="{0E50443D-A10A-4C6C-843F-003714BE7345}" sibTransId="{3A73F68E-3ECB-40B9-A27F-71512D8439C5}"/>
    <dgm:cxn modelId="{1A559832-C874-46D4-A537-BA58E34F1E1C}" type="presOf" srcId="{78F4BD30-4F53-40B4-8D25-E55B719A0412}" destId="{BE4DE916-1D26-4297-BDB0-86F6AC8E9BD8}" srcOrd="0" destOrd="1" presId="urn:microsoft.com/office/officeart/2005/8/layout/hProcess7"/>
    <dgm:cxn modelId="{0A48723B-3074-4EB2-B443-21B0764ACB4E}" srcId="{6AB4DB10-6949-4D9D-98A0-1E5BD89E9DFA}" destId="{6CC9EB2C-97DD-49A3-B12C-170F627B728B}" srcOrd="4" destOrd="0" parTransId="{08ECF5E6-FF1B-423C-B43A-D83B42A2F0DD}" sibTransId="{26CD1DB6-6705-41DB-8350-CE2E0615F60C}"/>
    <dgm:cxn modelId="{C63DD15D-EE08-4B4E-AB1A-6035BFA58154}" type="presOf" srcId="{FFB4607B-677C-4163-BA9A-C9DE2EE6C423}" destId="{7BF26D39-EB29-4E27-8E86-723FCE39ACD3}" srcOrd="0" destOrd="0" presId="urn:microsoft.com/office/officeart/2005/8/layout/hProcess7"/>
    <dgm:cxn modelId="{0829D543-7193-476D-BE84-CB13A7DC8FA8}" type="presOf" srcId="{7D407B60-9ADA-4954-AC98-C034F08BF920}" destId="{91E6B95A-60DE-47D7-B347-4BD8AD6D653E}" srcOrd="0" destOrd="0" presId="urn:microsoft.com/office/officeart/2005/8/layout/hProcess7"/>
    <dgm:cxn modelId="{457B8869-39F9-42EC-939F-5C67AE8CFBF6}" srcId="{FFB4607B-677C-4163-BA9A-C9DE2EE6C423}" destId="{3AE639C4-6FD5-471B-BCFB-A404AD287925}" srcOrd="1" destOrd="0" parTransId="{EB8EC5E4-E139-41E6-9911-A012970D5DC0}" sibTransId="{DEF489C3-5D50-4F05-AC6A-31491DFB0020}"/>
    <dgm:cxn modelId="{F9FD3756-9B12-4B2D-8B4F-96B3338DDB22}" type="presOf" srcId="{6AB4DB10-6949-4D9D-98A0-1E5BD89E9DFA}" destId="{944EE070-D7C5-4159-BC15-80E0C9EDC09B}" srcOrd="1" destOrd="0" presId="urn:microsoft.com/office/officeart/2005/8/layout/hProcess7"/>
    <dgm:cxn modelId="{639CFD58-ABB4-4E53-A7D7-8501F001B6AE}" srcId="{FFB4607B-677C-4163-BA9A-C9DE2EE6C423}" destId="{E4094B75-1204-4DE2-B9F7-FC792A0E2CA9}" srcOrd="2" destOrd="0" parTransId="{A876F187-1FD0-4AC1-9339-93F0472AFC64}" sibTransId="{C1691D67-84CD-42EB-BD83-A56C10B24790}"/>
    <dgm:cxn modelId="{9A2A9C7D-FBC2-4987-8C27-8498501700F7}" type="presOf" srcId="{2DA9FD89-5D6A-4D3C-A862-0C79FBA2111C}" destId="{8A38C3A6-AB68-4972-8DE8-DF07B117D04A}" srcOrd="1" destOrd="0" presId="urn:microsoft.com/office/officeart/2005/8/layout/hProcess7"/>
    <dgm:cxn modelId="{2735EA84-31BA-4D0C-8EB4-981430D57DEE}" type="presOf" srcId="{FFB4607B-677C-4163-BA9A-C9DE2EE6C423}" destId="{ABED4EFC-3B95-44F3-B2C4-4836C0A7354A}" srcOrd="1" destOrd="0" presId="urn:microsoft.com/office/officeart/2005/8/layout/hProcess7"/>
    <dgm:cxn modelId="{55D45E89-141C-4DF0-977B-EE609F78E346}" type="presOf" srcId="{F623E8FB-6E1E-403A-8BE4-0F1D933F817A}" destId="{91E6B95A-60DE-47D7-B347-4BD8AD6D653E}" srcOrd="0" destOrd="5" presId="urn:microsoft.com/office/officeart/2005/8/layout/hProcess7"/>
    <dgm:cxn modelId="{B58E0B8A-0EDA-4AD5-B9FE-4CFB085F2707}" type="presOf" srcId="{0C3E8C85-6549-439B-BABC-B8145855431B}" destId="{BE4DE916-1D26-4297-BDB0-86F6AC8E9BD8}" srcOrd="0" destOrd="0" presId="urn:microsoft.com/office/officeart/2005/8/layout/hProcess7"/>
    <dgm:cxn modelId="{93762A8C-C36B-4C2D-BA20-D33C574ECC7E}" srcId="{6AB4DB10-6949-4D9D-98A0-1E5BD89E9DFA}" destId="{AD2C0042-52D2-4BF5-B5D5-1874ABBF4FE8}" srcOrd="2" destOrd="0" parTransId="{FA5E7F90-5E06-4CA4-A32F-B12B2279E9AC}" sibTransId="{223B596B-DC75-43F9-8CAF-4AC51852D0C0}"/>
    <dgm:cxn modelId="{DC5A3596-64B1-42D5-AECB-06DC8305D8AB}" srcId="{6AB4DB10-6949-4D9D-98A0-1E5BD89E9DFA}" destId="{F623E8FB-6E1E-403A-8BE4-0F1D933F817A}" srcOrd="5" destOrd="0" parTransId="{0B5BB264-E633-4DB0-A9F8-A1E22A7700BF}" sibTransId="{D7A2C2B1-D400-44EB-AA77-35EE8F39240D}"/>
    <dgm:cxn modelId="{E97FA39F-C3AD-4B3B-812D-1827E3789A14}" type="presOf" srcId="{AC752AB5-6C6C-4ADF-8CFA-933D57D86470}" destId="{91E6B95A-60DE-47D7-B347-4BD8AD6D653E}" srcOrd="0" destOrd="3" presId="urn:microsoft.com/office/officeart/2005/8/layout/hProcess7"/>
    <dgm:cxn modelId="{9D7B70B3-30A3-4D69-BE1F-3062A79B5FC8}" type="presOf" srcId="{72DFBF40-E62C-4383-A49B-4E605C3939EB}" destId="{F81A42DB-FA70-45B8-BB11-57107FF8B6EA}" srcOrd="0" destOrd="0" presId="urn:microsoft.com/office/officeart/2005/8/layout/hProcess7"/>
    <dgm:cxn modelId="{F6BAA9B8-216A-4467-894F-ED6D68A9BD32}" srcId="{A64FADA0-8EC3-4EA5-8D47-376863A5CC05}" destId="{6AB4DB10-6949-4D9D-98A0-1E5BD89E9DFA}" srcOrd="0" destOrd="0" parTransId="{93B42420-8BEB-4015-8E53-453D0D585FC4}" sibTransId="{473C5485-D3F2-4398-AFF9-AAB61266A733}"/>
    <dgm:cxn modelId="{0E9EBEC0-BC34-4249-B4FE-5613A604BD4F}" type="presOf" srcId="{E4094B75-1204-4DE2-B9F7-FC792A0E2CA9}" destId="{F81A42DB-FA70-45B8-BB11-57107FF8B6EA}" srcOrd="0" destOrd="2" presId="urn:microsoft.com/office/officeart/2005/8/layout/hProcess7"/>
    <dgm:cxn modelId="{8E727BD6-ECAC-40CB-82F3-D160A924EE25}" type="presOf" srcId="{AD2C0042-52D2-4BF5-B5D5-1874ABBF4FE8}" destId="{91E6B95A-60DE-47D7-B347-4BD8AD6D653E}" srcOrd="0" destOrd="2" presId="urn:microsoft.com/office/officeart/2005/8/layout/hProcess7"/>
    <dgm:cxn modelId="{C37C00DB-BFDE-4486-BB06-B08BC09D5AC5}" srcId="{2DA9FD89-5D6A-4D3C-A862-0C79FBA2111C}" destId="{0C3E8C85-6549-439B-BABC-B8145855431B}" srcOrd="0" destOrd="0" parTransId="{DFD5E6F0-A47A-4D50-88F6-8F5B56B286DB}" sibTransId="{8EFC9F32-CAF2-43D5-ABFE-5709B5FEEE33}"/>
    <dgm:cxn modelId="{2DE0E1DF-4537-41F8-8E54-2891F9BE404A}" srcId="{6AB4DB10-6949-4D9D-98A0-1E5BD89E9DFA}" destId="{5EBB751D-96DC-45DE-99B3-6A86CD3554E3}" srcOrd="1" destOrd="0" parTransId="{A8D4DBEB-CEB5-4D19-9B55-5D87736B40BF}" sibTransId="{8C85EA9A-EA58-4609-9DA3-0406D1CDEFBF}"/>
    <dgm:cxn modelId="{B4D662E7-3EDD-4206-9538-4E7DAE1C4A10}" type="presOf" srcId="{3AE639C4-6FD5-471B-BCFB-A404AD287925}" destId="{F81A42DB-FA70-45B8-BB11-57107FF8B6EA}" srcOrd="0" destOrd="1" presId="urn:microsoft.com/office/officeart/2005/8/layout/hProcess7"/>
    <dgm:cxn modelId="{36A433ED-D647-4A2C-81F8-4F89DEEF9275}" type="presOf" srcId="{2DA9FD89-5D6A-4D3C-A862-0C79FBA2111C}" destId="{1C8C5274-267E-47EB-B5D2-6D926C2D1739}" srcOrd="0" destOrd="0" presId="urn:microsoft.com/office/officeart/2005/8/layout/hProcess7"/>
    <dgm:cxn modelId="{BF95CCF0-FE3A-4BFA-8B06-62B506786BB0}" type="presOf" srcId="{A64FADA0-8EC3-4EA5-8D47-376863A5CC05}" destId="{238468F0-A769-4545-96C5-EFDF527D3791}" srcOrd="0" destOrd="0" presId="urn:microsoft.com/office/officeart/2005/8/layout/hProcess7"/>
    <dgm:cxn modelId="{754124F1-005D-4EFB-8D33-4048F578514D}" srcId="{2DA9FD89-5D6A-4D3C-A862-0C79FBA2111C}" destId="{78F4BD30-4F53-40B4-8D25-E55B719A0412}" srcOrd="1" destOrd="0" parTransId="{16ED6E48-1E63-4517-B2E8-F44C806FAC18}" sibTransId="{832F99F1-3293-43F8-A98F-9E8113588708}"/>
    <dgm:cxn modelId="{D53FEEF4-62B5-44B0-B012-A4B6C7A5A57C}" srcId="{A64FADA0-8EC3-4EA5-8D47-376863A5CC05}" destId="{FFB4607B-677C-4163-BA9A-C9DE2EE6C423}" srcOrd="1" destOrd="0" parTransId="{8F02E577-7CED-44EF-85F9-8BBA065176B4}" sibTransId="{F26AF6C3-D177-46EC-A205-0DC589946B9B}"/>
    <dgm:cxn modelId="{EC5E34FC-FED4-4491-AC19-364A4B6630BF}" srcId="{A64FADA0-8EC3-4EA5-8D47-376863A5CC05}" destId="{2DA9FD89-5D6A-4D3C-A862-0C79FBA2111C}" srcOrd="2" destOrd="0" parTransId="{F5702B07-3303-49F0-8AFA-5BB037203733}" sibTransId="{7C7C3A13-97CD-49E2-AF48-3F3055DE265F}"/>
    <dgm:cxn modelId="{79A7E9ED-CC64-4039-80BD-9ECE97D761A4}" type="presParOf" srcId="{238468F0-A769-4545-96C5-EFDF527D3791}" destId="{21CEBE23-3E29-42C0-ACF6-AEBFC4853C14}" srcOrd="0" destOrd="0" presId="urn:microsoft.com/office/officeart/2005/8/layout/hProcess7"/>
    <dgm:cxn modelId="{2EA609CB-6891-4809-B52E-9241E1C9540F}" type="presParOf" srcId="{21CEBE23-3E29-42C0-ACF6-AEBFC4853C14}" destId="{421DEFAA-AC37-408D-9BE4-A37B164C11CE}" srcOrd="0" destOrd="0" presId="urn:microsoft.com/office/officeart/2005/8/layout/hProcess7"/>
    <dgm:cxn modelId="{87C68B4F-845F-459A-A09B-1B7CB7F8E2D5}" type="presParOf" srcId="{21CEBE23-3E29-42C0-ACF6-AEBFC4853C14}" destId="{944EE070-D7C5-4159-BC15-80E0C9EDC09B}" srcOrd="1" destOrd="0" presId="urn:microsoft.com/office/officeart/2005/8/layout/hProcess7"/>
    <dgm:cxn modelId="{354D35F1-842A-4614-83D9-31229A826948}" type="presParOf" srcId="{21CEBE23-3E29-42C0-ACF6-AEBFC4853C14}" destId="{91E6B95A-60DE-47D7-B347-4BD8AD6D653E}" srcOrd="2" destOrd="0" presId="urn:microsoft.com/office/officeart/2005/8/layout/hProcess7"/>
    <dgm:cxn modelId="{DCF15502-EC05-4742-9100-253E4BD656F0}" type="presParOf" srcId="{238468F0-A769-4545-96C5-EFDF527D3791}" destId="{140A6880-A7FE-4D6A-AA45-153A8EE6F7ED}" srcOrd="1" destOrd="0" presId="urn:microsoft.com/office/officeart/2005/8/layout/hProcess7"/>
    <dgm:cxn modelId="{99ABEEDA-5908-4BF8-9633-3D73D7911023}" type="presParOf" srcId="{238468F0-A769-4545-96C5-EFDF527D3791}" destId="{6DC5D7F8-1ECE-4010-838C-A644DE332C42}" srcOrd="2" destOrd="0" presId="urn:microsoft.com/office/officeart/2005/8/layout/hProcess7"/>
    <dgm:cxn modelId="{6EE968F3-851F-489F-BDDA-237E5A7DE6BC}" type="presParOf" srcId="{6DC5D7F8-1ECE-4010-838C-A644DE332C42}" destId="{F3BA3CAB-92F8-4600-B4B8-86415441C687}" srcOrd="0" destOrd="0" presId="urn:microsoft.com/office/officeart/2005/8/layout/hProcess7"/>
    <dgm:cxn modelId="{46EE38A8-98BD-4F3B-9B5C-11D38F55A556}" type="presParOf" srcId="{6DC5D7F8-1ECE-4010-838C-A644DE332C42}" destId="{E6C9D4E4-EEBE-47FF-80F9-11912A84563B}" srcOrd="1" destOrd="0" presId="urn:microsoft.com/office/officeart/2005/8/layout/hProcess7"/>
    <dgm:cxn modelId="{38EB7C5D-AE8B-4DC6-B732-95E50F47F60B}" type="presParOf" srcId="{6DC5D7F8-1ECE-4010-838C-A644DE332C42}" destId="{2FE77C3B-6067-44EF-A6E2-D966548EFAF6}" srcOrd="2" destOrd="0" presId="urn:microsoft.com/office/officeart/2005/8/layout/hProcess7"/>
    <dgm:cxn modelId="{F3DE8C43-A967-4F7A-BBE5-C8F6D76665E6}" type="presParOf" srcId="{238468F0-A769-4545-96C5-EFDF527D3791}" destId="{00D34B1F-7831-49FA-925F-8A926F3E23B2}" srcOrd="3" destOrd="0" presId="urn:microsoft.com/office/officeart/2005/8/layout/hProcess7"/>
    <dgm:cxn modelId="{BC3B5412-26BD-4572-AF9B-1E974BFBF556}" type="presParOf" srcId="{238468F0-A769-4545-96C5-EFDF527D3791}" destId="{85C286B5-73E9-4B80-885D-500B1465D4B7}" srcOrd="4" destOrd="0" presId="urn:microsoft.com/office/officeart/2005/8/layout/hProcess7"/>
    <dgm:cxn modelId="{12E04B9D-703D-4CF9-9EE2-25FF4F9F47A2}" type="presParOf" srcId="{85C286B5-73E9-4B80-885D-500B1465D4B7}" destId="{7BF26D39-EB29-4E27-8E86-723FCE39ACD3}" srcOrd="0" destOrd="0" presId="urn:microsoft.com/office/officeart/2005/8/layout/hProcess7"/>
    <dgm:cxn modelId="{AF888BB2-3658-4458-BB96-0754A4C0B3F6}" type="presParOf" srcId="{85C286B5-73E9-4B80-885D-500B1465D4B7}" destId="{ABED4EFC-3B95-44F3-B2C4-4836C0A7354A}" srcOrd="1" destOrd="0" presId="urn:microsoft.com/office/officeart/2005/8/layout/hProcess7"/>
    <dgm:cxn modelId="{F42D1968-2A37-41D2-AB4E-80777961CC7E}" type="presParOf" srcId="{85C286B5-73E9-4B80-885D-500B1465D4B7}" destId="{F81A42DB-FA70-45B8-BB11-57107FF8B6EA}" srcOrd="2" destOrd="0" presId="urn:microsoft.com/office/officeart/2005/8/layout/hProcess7"/>
    <dgm:cxn modelId="{F092C2E8-C9FF-4DF3-850E-7CB615A164AF}" type="presParOf" srcId="{238468F0-A769-4545-96C5-EFDF527D3791}" destId="{66A72525-B8BC-4845-A725-8586805FB159}" srcOrd="5" destOrd="0" presId="urn:microsoft.com/office/officeart/2005/8/layout/hProcess7"/>
    <dgm:cxn modelId="{632056AC-AC25-4046-86C1-398C4BFAA9B9}" type="presParOf" srcId="{238468F0-A769-4545-96C5-EFDF527D3791}" destId="{0622161F-3413-4EA8-B9E8-189D2B7D53E7}" srcOrd="6" destOrd="0" presId="urn:microsoft.com/office/officeart/2005/8/layout/hProcess7"/>
    <dgm:cxn modelId="{82284B68-9715-4521-9280-6D1D636B1EFB}" type="presParOf" srcId="{0622161F-3413-4EA8-B9E8-189D2B7D53E7}" destId="{55D1D53A-4BB1-4862-8DD0-DC94AC684AD0}" srcOrd="0" destOrd="0" presId="urn:microsoft.com/office/officeart/2005/8/layout/hProcess7"/>
    <dgm:cxn modelId="{6DF71748-BBD6-4327-A9BF-183E4B2A52CC}" type="presParOf" srcId="{0622161F-3413-4EA8-B9E8-189D2B7D53E7}" destId="{59B35DF3-1E7D-437C-AC9A-7A2449D180B5}" srcOrd="1" destOrd="0" presId="urn:microsoft.com/office/officeart/2005/8/layout/hProcess7"/>
    <dgm:cxn modelId="{D8D5E6BD-6954-40CE-81EA-03D76D85F7F2}" type="presParOf" srcId="{0622161F-3413-4EA8-B9E8-189D2B7D53E7}" destId="{B14ABAE4-593E-45E1-B71E-931D1436FFE8}" srcOrd="2" destOrd="0" presId="urn:microsoft.com/office/officeart/2005/8/layout/hProcess7"/>
    <dgm:cxn modelId="{D9FBCCE2-EA6C-4C31-A155-BD4E8C8F658C}" type="presParOf" srcId="{238468F0-A769-4545-96C5-EFDF527D3791}" destId="{C63F5751-816B-456A-894D-35DC85F2540F}" srcOrd="7" destOrd="0" presId="urn:microsoft.com/office/officeart/2005/8/layout/hProcess7"/>
    <dgm:cxn modelId="{B27CBB30-9BE7-459D-8C50-FB501B2DA34D}" type="presParOf" srcId="{238468F0-A769-4545-96C5-EFDF527D3791}" destId="{62566AD3-3389-4052-BCB6-0A0054A94599}" srcOrd="8" destOrd="0" presId="urn:microsoft.com/office/officeart/2005/8/layout/hProcess7"/>
    <dgm:cxn modelId="{B6274788-885B-409F-B517-6AE30D65C8AC}" type="presParOf" srcId="{62566AD3-3389-4052-BCB6-0A0054A94599}" destId="{1C8C5274-267E-47EB-B5D2-6D926C2D1739}" srcOrd="0" destOrd="0" presId="urn:microsoft.com/office/officeart/2005/8/layout/hProcess7"/>
    <dgm:cxn modelId="{06EC6E4A-2DDE-4631-ACEB-139DBC159D75}" type="presParOf" srcId="{62566AD3-3389-4052-BCB6-0A0054A94599}" destId="{8A38C3A6-AB68-4972-8DE8-DF07B117D04A}" srcOrd="1" destOrd="0" presId="urn:microsoft.com/office/officeart/2005/8/layout/hProcess7"/>
    <dgm:cxn modelId="{343D74FA-94D6-433F-80FC-F8F49D67DC43}" type="presParOf" srcId="{62566AD3-3389-4052-BCB6-0A0054A94599}" destId="{BE4DE916-1D26-4297-BDB0-86F6AC8E9BD8}" srcOrd="2" destOrd="0" presId="urn:microsoft.com/office/officeart/2005/8/layout/hProcess7"/>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76B51-BE99-4F1A-8E99-2F6A67BF5126}">
      <dsp:nvSpPr>
        <dsp:cNvPr id="0" name=""/>
        <dsp:cNvSpPr/>
      </dsp:nvSpPr>
      <dsp:spPr>
        <a:xfrm>
          <a:off x="3779590" y="42033"/>
          <a:ext cx="1394144" cy="1394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MX" sz="2400" kern="1200" noProof="0" dirty="0">
              <a:solidFill>
                <a:srgbClr val="115E21"/>
              </a:solidFill>
              <a:effectLst>
                <a:outerShdw blurRad="38100" dist="38100" dir="2700000" algn="tl">
                  <a:srgbClr val="000000">
                    <a:alpha val="43137"/>
                  </a:srgbClr>
                </a:outerShdw>
              </a:effectLst>
              <a:latin typeface="Agency FB" panose="020B0503020202020204" pitchFamily="34" charset="0"/>
            </a:rPr>
            <a:t>Incremento de la demanda de alimentos</a:t>
          </a:r>
        </a:p>
      </dsp:txBody>
      <dsp:txXfrm>
        <a:off x="3779590" y="42033"/>
        <a:ext cx="1394144" cy="1394144"/>
      </dsp:txXfrm>
    </dsp:sp>
    <dsp:sp modelId="{BF9EE585-BFB9-4BB1-A84E-B7BA14CDC17F}">
      <dsp:nvSpPr>
        <dsp:cNvPr id="0" name=""/>
        <dsp:cNvSpPr/>
      </dsp:nvSpPr>
      <dsp:spPr>
        <a:xfrm>
          <a:off x="500215" y="1719"/>
          <a:ext cx="5226849" cy="5226849"/>
        </a:xfrm>
        <a:prstGeom prst="circularArrow">
          <a:avLst>
            <a:gd name="adj1" fmla="val 5201"/>
            <a:gd name="adj2" fmla="val 335988"/>
            <a:gd name="adj3" fmla="val 21292937"/>
            <a:gd name="adj4" fmla="val 19766506"/>
            <a:gd name="adj5" fmla="val 606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0C5E91-C488-48DB-BCE3-591344A91C59}">
      <dsp:nvSpPr>
        <dsp:cNvPr id="0" name=""/>
        <dsp:cNvSpPr/>
      </dsp:nvSpPr>
      <dsp:spPr>
        <a:xfrm>
          <a:off x="4621984" y="2634655"/>
          <a:ext cx="1394144" cy="1394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MX" sz="2400" kern="1200" noProof="0" dirty="0">
              <a:solidFill>
                <a:srgbClr val="115E21"/>
              </a:solidFill>
              <a:effectLst>
                <a:outerShdw blurRad="38100" dist="38100" dir="2700000" algn="tl">
                  <a:srgbClr val="000000">
                    <a:alpha val="43137"/>
                  </a:srgbClr>
                </a:outerShdw>
              </a:effectLst>
              <a:latin typeface="Agency FB" panose="020B0503020202020204" pitchFamily="34" charset="0"/>
            </a:rPr>
            <a:t>Agricultura Intensiva y Extensiva</a:t>
          </a:r>
        </a:p>
      </dsp:txBody>
      <dsp:txXfrm>
        <a:off x="4621984" y="2634655"/>
        <a:ext cx="1394144" cy="1394144"/>
      </dsp:txXfrm>
    </dsp:sp>
    <dsp:sp modelId="{6CA0BCDC-F47C-4BCB-BC19-9A6EE1962A02}">
      <dsp:nvSpPr>
        <dsp:cNvPr id="0" name=""/>
        <dsp:cNvSpPr/>
      </dsp:nvSpPr>
      <dsp:spPr>
        <a:xfrm>
          <a:off x="498813" y="3544"/>
          <a:ext cx="5226849" cy="5226849"/>
        </a:xfrm>
        <a:prstGeom prst="circularArrow">
          <a:avLst>
            <a:gd name="adj1" fmla="val 5201"/>
            <a:gd name="adj2" fmla="val 335988"/>
            <a:gd name="adj3" fmla="val 3893151"/>
            <a:gd name="adj4" fmla="val 2250312"/>
            <a:gd name="adj5" fmla="val 6068"/>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F7F6BB-3D66-4008-9B3B-8332BA4267DA}">
      <dsp:nvSpPr>
        <dsp:cNvPr id="0" name=""/>
        <dsp:cNvSpPr/>
      </dsp:nvSpPr>
      <dsp:spPr>
        <a:xfrm>
          <a:off x="2492710" y="4236986"/>
          <a:ext cx="1394144" cy="1394144"/>
        </a:xfrm>
        <a:prstGeom prst="rect">
          <a:avLst/>
        </a:prstGeom>
        <a:noFill/>
        <a:ln>
          <a:noFill/>
        </a:ln>
        <a:effectLst>
          <a:glow rad="127000">
            <a:schemeClr val="bg1"/>
          </a:glow>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rPr>
            <a:t>Alto consumo de agua</a:t>
          </a:r>
        </a:p>
      </dsp:txBody>
      <dsp:txXfrm>
        <a:off x="2492710" y="4236986"/>
        <a:ext cx="1394144" cy="1394144"/>
      </dsp:txXfrm>
    </dsp:sp>
    <dsp:sp modelId="{C89009E6-5142-4F6F-9D69-B5E6C9A3D50B}">
      <dsp:nvSpPr>
        <dsp:cNvPr id="0" name=""/>
        <dsp:cNvSpPr/>
      </dsp:nvSpPr>
      <dsp:spPr>
        <a:xfrm>
          <a:off x="501485" y="3372"/>
          <a:ext cx="5226849" cy="5226849"/>
        </a:xfrm>
        <a:prstGeom prst="circularArrow">
          <a:avLst>
            <a:gd name="adj1" fmla="val 5201"/>
            <a:gd name="adj2" fmla="val 335988"/>
            <a:gd name="adj3" fmla="val 8213380"/>
            <a:gd name="adj4" fmla="val 6333844"/>
            <a:gd name="adj5" fmla="val 6068"/>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84AD0-5B35-4139-9090-5216E363EB8B}">
      <dsp:nvSpPr>
        <dsp:cNvPr id="0" name=""/>
        <dsp:cNvSpPr/>
      </dsp:nvSpPr>
      <dsp:spPr>
        <a:xfrm>
          <a:off x="211151" y="2634655"/>
          <a:ext cx="1394144" cy="1394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MX" sz="2400" kern="1200" noProof="0" dirty="0">
              <a:solidFill>
                <a:srgbClr val="115E21"/>
              </a:solidFill>
              <a:effectLst>
                <a:outerShdw blurRad="38100" dist="38100" dir="2700000" algn="tl">
                  <a:srgbClr val="000000">
                    <a:alpha val="43137"/>
                  </a:srgbClr>
                </a:outerShdw>
              </a:effectLst>
              <a:latin typeface="Agency FB" panose="020B0503020202020204" pitchFamily="34" charset="0"/>
            </a:rPr>
            <a:t>Bajo desempeño de los suelos</a:t>
          </a:r>
        </a:p>
      </dsp:txBody>
      <dsp:txXfrm>
        <a:off x="211151" y="2634655"/>
        <a:ext cx="1394144" cy="1394144"/>
      </dsp:txXfrm>
    </dsp:sp>
    <dsp:sp modelId="{97D02272-EEB0-4F57-9066-CE38212FA212}">
      <dsp:nvSpPr>
        <dsp:cNvPr id="0" name=""/>
        <dsp:cNvSpPr/>
      </dsp:nvSpPr>
      <dsp:spPr>
        <a:xfrm>
          <a:off x="500215" y="1719"/>
          <a:ext cx="5226849" cy="5226849"/>
        </a:xfrm>
        <a:prstGeom prst="circularArrow">
          <a:avLst>
            <a:gd name="adj1" fmla="val 5201"/>
            <a:gd name="adj2" fmla="val 335988"/>
            <a:gd name="adj3" fmla="val 12297506"/>
            <a:gd name="adj4" fmla="val 10771075"/>
            <a:gd name="adj5" fmla="val 6068"/>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5ED44D-B5AD-49B9-8E45-7301CAA69052}">
      <dsp:nvSpPr>
        <dsp:cNvPr id="0" name=""/>
        <dsp:cNvSpPr/>
      </dsp:nvSpPr>
      <dsp:spPr>
        <a:xfrm>
          <a:off x="1053545" y="42033"/>
          <a:ext cx="1394144" cy="1394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MX" sz="2400" kern="1200" noProof="0" dirty="0">
              <a:solidFill>
                <a:srgbClr val="115E21"/>
              </a:solidFill>
              <a:effectLst>
                <a:outerShdw blurRad="38100" dist="38100" dir="2700000" algn="tl">
                  <a:srgbClr val="000000">
                    <a:alpha val="43137"/>
                  </a:srgbClr>
                </a:outerShdw>
              </a:effectLst>
              <a:latin typeface="Agency FB" panose="020B0503020202020204" pitchFamily="34" charset="0"/>
            </a:rPr>
            <a:t>Producción agrícola insuficiente</a:t>
          </a:r>
        </a:p>
      </dsp:txBody>
      <dsp:txXfrm>
        <a:off x="1053545" y="42033"/>
        <a:ext cx="1394144" cy="1394144"/>
      </dsp:txXfrm>
    </dsp:sp>
    <dsp:sp modelId="{E5AB38CB-2507-49D9-8724-FA8F8D84F8E3}">
      <dsp:nvSpPr>
        <dsp:cNvPr id="0" name=""/>
        <dsp:cNvSpPr/>
      </dsp:nvSpPr>
      <dsp:spPr>
        <a:xfrm>
          <a:off x="500215" y="1719"/>
          <a:ext cx="5226849" cy="5226849"/>
        </a:xfrm>
        <a:prstGeom prst="circularArrow">
          <a:avLst>
            <a:gd name="adj1" fmla="val 5201"/>
            <a:gd name="adj2" fmla="val 335988"/>
            <a:gd name="adj3" fmla="val 16865371"/>
            <a:gd name="adj4" fmla="val 15198641"/>
            <a:gd name="adj5" fmla="val 6068"/>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C2694-028C-4328-B42E-2D953FEC1EBB}">
      <dsp:nvSpPr>
        <dsp:cNvPr id="0" name=""/>
        <dsp:cNvSpPr/>
      </dsp:nvSpPr>
      <dsp:spPr>
        <a:xfrm>
          <a:off x="6004977" y="1699835"/>
          <a:ext cx="936572" cy="222861"/>
        </a:xfrm>
        <a:custGeom>
          <a:avLst/>
          <a:gdLst/>
          <a:ahLst/>
          <a:cxnLst/>
          <a:rect l="0" t="0" r="0" b="0"/>
          <a:pathLst>
            <a:path>
              <a:moveTo>
                <a:pt x="0" y="0"/>
              </a:moveTo>
              <a:lnTo>
                <a:pt x="0" y="151873"/>
              </a:lnTo>
              <a:lnTo>
                <a:pt x="936572" y="151873"/>
              </a:lnTo>
              <a:lnTo>
                <a:pt x="936572"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BE70F6-1A37-4824-98CA-BCD46510CA70}">
      <dsp:nvSpPr>
        <dsp:cNvPr id="0" name=""/>
        <dsp:cNvSpPr/>
      </dsp:nvSpPr>
      <dsp:spPr>
        <a:xfrm>
          <a:off x="5959257" y="1699835"/>
          <a:ext cx="91440" cy="222861"/>
        </a:xfrm>
        <a:custGeom>
          <a:avLst/>
          <a:gdLst/>
          <a:ahLst/>
          <a:cxnLst/>
          <a:rect l="0" t="0" r="0" b="0"/>
          <a:pathLst>
            <a:path>
              <a:moveTo>
                <a:pt x="45720" y="0"/>
              </a:moveTo>
              <a:lnTo>
                <a:pt x="45720"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9DF00E-AC2A-4A02-972E-AD63645A2B39}">
      <dsp:nvSpPr>
        <dsp:cNvPr id="0" name=""/>
        <dsp:cNvSpPr/>
      </dsp:nvSpPr>
      <dsp:spPr>
        <a:xfrm>
          <a:off x="5068404" y="1699835"/>
          <a:ext cx="936572" cy="222861"/>
        </a:xfrm>
        <a:custGeom>
          <a:avLst/>
          <a:gdLst/>
          <a:ahLst/>
          <a:cxnLst/>
          <a:rect l="0" t="0" r="0" b="0"/>
          <a:pathLst>
            <a:path>
              <a:moveTo>
                <a:pt x="936572" y="0"/>
              </a:moveTo>
              <a:lnTo>
                <a:pt x="936572" y="151873"/>
              </a:lnTo>
              <a:lnTo>
                <a:pt x="0" y="151873"/>
              </a:lnTo>
              <a:lnTo>
                <a:pt x="0"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275609-06EA-4D9E-982C-30488723B870}">
      <dsp:nvSpPr>
        <dsp:cNvPr id="0" name=""/>
        <dsp:cNvSpPr/>
      </dsp:nvSpPr>
      <dsp:spPr>
        <a:xfrm>
          <a:off x="3439678" y="908186"/>
          <a:ext cx="2565298" cy="305056"/>
        </a:xfrm>
        <a:custGeom>
          <a:avLst/>
          <a:gdLst/>
          <a:ahLst/>
          <a:cxnLst/>
          <a:rect l="0" t="0" r="0" b="0"/>
          <a:pathLst>
            <a:path>
              <a:moveTo>
                <a:pt x="0" y="0"/>
              </a:moveTo>
              <a:lnTo>
                <a:pt x="0" y="234068"/>
              </a:lnTo>
              <a:lnTo>
                <a:pt x="2565298" y="234068"/>
              </a:lnTo>
              <a:lnTo>
                <a:pt x="2565298" y="30505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5D0DD1-1158-444A-8754-25CCA966C5CA}">
      <dsp:nvSpPr>
        <dsp:cNvPr id="0" name=""/>
        <dsp:cNvSpPr/>
      </dsp:nvSpPr>
      <dsp:spPr>
        <a:xfrm>
          <a:off x="3195259" y="1699835"/>
          <a:ext cx="936572" cy="222861"/>
        </a:xfrm>
        <a:custGeom>
          <a:avLst/>
          <a:gdLst/>
          <a:ahLst/>
          <a:cxnLst/>
          <a:rect l="0" t="0" r="0" b="0"/>
          <a:pathLst>
            <a:path>
              <a:moveTo>
                <a:pt x="0" y="0"/>
              </a:moveTo>
              <a:lnTo>
                <a:pt x="0" y="151873"/>
              </a:lnTo>
              <a:lnTo>
                <a:pt x="936572" y="151873"/>
              </a:lnTo>
              <a:lnTo>
                <a:pt x="936572"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7DA3D-E7E1-476D-B4B4-4A4B159F2C47}">
      <dsp:nvSpPr>
        <dsp:cNvPr id="0" name=""/>
        <dsp:cNvSpPr/>
      </dsp:nvSpPr>
      <dsp:spPr>
        <a:xfrm>
          <a:off x="3149539" y="1699835"/>
          <a:ext cx="91440" cy="222861"/>
        </a:xfrm>
        <a:custGeom>
          <a:avLst/>
          <a:gdLst/>
          <a:ahLst/>
          <a:cxnLst/>
          <a:rect l="0" t="0" r="0" b="0"/>
          <a:pathLst>
            <a:path>
              <a:moveTo>
                <a:pt x="45720" y="0"/>
              </a:moveTo>
              <a:lnTo>
                <a:pt x="45720"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FC1E04-FB3A-4CAC-AFE5-FC6E320F1293}">
      <dsp:nvSpPr>
        <dsp:cNvPr id="0" name=""/>
        <dsp:cNvSpPr/>
      </dsp:nvSpPr>
      <dsp:spPr>
        <a:xfrm>
          <a:off x="2258686" y="1699835"/>
          <a:ext cx="936572" cy="222861"/>
        </a:xfrm>
        <a:custGeom>
          <a:avLst/>
          <a:gdLst/>
          <a:ahLst/>
          <a:cxnLst/>
          <a:rect l="0" t="0" r="0" b="0"/>
          <a:pathLst>
            <a:path>
              <a:moveTo>
                <a:pt x="936572" y="0"/>
              </a:moveTo>
              <a:lnTo>
                <a:pt x="936572" y="151873"/>
              </a:lnTo>
              <a:lnTo>
                <a:pt x="0" y="151873"/>
              </a:lnTo>
              <a:lnTo>
                <a:pt x="0"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B3947-FD3D-447D-91D1-23A4A4F1AA65}">
      <dsp:nvSpPr>
        <dsp:cNvPr id="0" name=""/>
        <dsp:cNvSpPr/>
      </dsp:nvSpPr>
      <dsp:spPr>
        <a:xfrm>
          <a:off x="3195259" y="908186"/>
          <a:ext cx="244419" cy="305056"/>
        </a:xfrm>
        <a:custGeom>
          <a:avLst/>
          <a:gdLst/>
          <a:ahLst/>
          <a:cxnLst/>
          <a:rect l="0" t="0" r="0" b="0"/>
          <a:pathLst>
            <a:path>
              <a:moveTo>
                <a:pt x="244419" y="0"/>
              </a:moveTo>
              <a:lnTo>
                <a:pt x="244419" y="234068"/>
              </a:lnTo>
              <a:lnTo>
                <a:pt x="0" y="234068"/>
              </a:lnTo>
              <a:lnTo>
                <a:pt x="0" y="30505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5DD0CE-31E4-4181-BDF9-D7DEA5F36EC0}">
      <dsp:nvSpPr>
        <dsp:cNvPr id="0" name=""/>
        <dsp:cNvSpPr/>
      </dsp:nvSpPr>
      <dsp:spPr>
        <a:xfrm>
          <a:off x="853827" y="1699835"/>
          <a:ext cx="468286" cy="222861"/>
        </a:xfrm>
        <a:custGeom>
          <a:avLst/>
          <a:gdLst/>
          <a:ahLst/>
          <a:cxnLst/>
          <a:rect l="0" t="0" r="0" b="0"/>
          <a:pathLst>
            <a:path>
              <a:moveTo>
                <a:pt x="0" y="0"/>
              </a:moveTo>
              <a:lnTo>
                <a:pt x="0" y="151873"/>
              </a:lnTo>
              <a:lnTo>
                <a:pt x="468286" y="151873"/>
              </a:lnTo>
              <a:lnTo>
                <a:pt x="468286"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F84253-065D-4A87-B178-58688986958F}">
      <dsp:nvSpPr>
        <dsp:cNvPr id="0" name=""/>
        <dsp:cNvSpPr/>
      </dsp:nvSpPr>
      <dsp:spPr>
        <a:xfrm>
          <a:off x="385541" y="1699835"/>
          <a:ext cx="468286" cy="222861"/>
        </a:xfrm>
        <a:custGeom>
          <a:avLst/>
          <a:gdLst/>
          <a:ahLst/>
          <a:cxnLst/>
          <a:rect l="0" t="0" r="0" b="0"/>
          <a:pathLst>
            <a:path>
              <a:moveTo>
                <a:pt x="468286" y="0"/>
              </a:moveTo>
              <a:lnTo>
                <a:pt x="468286" y="151873"/>
              </a:lnTo>
              <a:lnTo>
                <a:pt x="0" y="151873"/>
              </a:lnTo>
              <a:lnTo>
                <a:pt x="0"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773111-4F77-49BD-9215-9432BFC69ABC}">
      <dsp:nvSpPr>
        <dsp:cNvPr id="0" name=""/>
        <dsp:cNvSpPr/>
      </dsp:nvSpPr>
      <dsp:spPr>
        <a:xfrm>
          <a:off x="853827" y="908186"/>
          <a:ext cx="2585850" cy="305056"/>
        </a:xfrm>
        <a:custGeom>
          <a:avLst/>
          <a:gdLst/>
          <a:ahLst/>
          <a:cxnLst/>
          <a:rect l="0" t="0" r="0" b="0"/>
          <a:pathLst>
            <a:path>
              <a:moveTo>
                <a:pt x="2585850" y="0"/>
              </a:moveTo>
              <a:lnTo>
                <a:pt x="2585850" y="234068"/>
              </a:lnTo>
              <a:lnTo>
                <a:pt x="0" y="234068"/>
              </a:lnTo>
              <a:lnTo>
                <a:pt x="0" y="30505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B3C30B-605B-4B29-9236-E073A880FF09}">
      <dsp:nvSpPr>
        <dsp:cNvPr id="0" name=""/>
        <dsp:cNvSpPr/>
      </dsp:nvSpPr>
      <dsp:spPr>
        <a:xfrm>
          <a:off x="2826292" y="421594"/>
          <a:ext cx="1226771" cy="48659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0D2EB-BF77-4F92-AA49-FECB0743D67A}">
      <dsp:nvSpPr>
        <dsp:cNvPr id="0" name=""/>
        <dsp:cNvSpPr/>
      </dsp:nvSpPr>
      <dsp:spPr>
        <a:xfrm>
          <a:off x="2911435" y="502480"/>
          <a:ext cx="1226771" cy="48659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kern="1200" dirty="0">
              <a:effectLst>
                <a:outerShdw blurRad="38100" dist="38100" dir="2700000" algn="tl">
                  <a:srgbClr val="000000">
                    <a:alpha val="43137"/>
                  </a:srgbClr>
                </a:outerShdw>
              </a:effectLst>
              <a:latin typeface="Agency FB" panose="020B0503020202020204" pitchFamily="34" charset="0"/>
            </a:rPr>
            <a:t>Uso consuntivo</a:t>
          </a:r>
        </a:p>
      </dsp:txBody>
      <dsp:txXfrm>
        <a:off x="2925687" y="516732"/>
        <a:ext cx="1198267" cy="458088"/>
      </dsp:txXfrm>
    </dsp:sp>
    <dsp:sp modelId="{EEDD2FA4-A656-4DE6-966F-4F06EC279213}">
      <dsp:nvSpPr>
        <dsp:cNvPr id="0" name=""/>
        <dsp:cNvSpPr/>
      </dsp:nvSpPr>
      <dsp:spPr>
        <a:xfrm>
          <a:off x="470684" y="1213243"/>
          <a:ext cx="766286" cy="48659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39B3B-E589-4104-B0F9-F4B28ADBDF87}">
      <dsp:nvSpPr>
        <dsp:cNvPr id="0" name=""/>
        <dsp:cNvSpPr/>
      </dsp:nvSpPr>
      <dsp:spPr>
        <a:xfrm>
          <a:off x="555827" y="1294129"/>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Suelo</a:t>
          </a:r>
        </a:p>
      </dsp:txBody>
      <dsp:txXfrm>
        <a:off x="570079" y="1308381"/>
        <a:ext cx="737782" cy="458088"/>
      </dsp:txXfrm>
    </dsp:sp>
    <dsp:sp modelId="{B7656A38-11FE-4B2E-B0C9-5DFBD15139CA}">
      <dsp:nvSpPr>
        <dsp:cNvPr id="0" name=""/>
        <dsp:cNvSpPr/>
      </dsp:nvSpPr>
      <dsp:spPr>
        <a:xfrm>
          <a:off x="2397"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E082F0-0C2C-4BB4-A486-4E675F132FF4}">
      <dsp:nvSpPr>
        <dsp:cNvPr id="0" name=""/>
        <dsp:cNvSpPr/>
      </dsp:nvSpPr>
      <dsp:spPr>
        <a:xfrm>
          <a:off x="87540"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Textura</a:t>
          </a:r>
        </a:p>
      </dsp:txBody>
      <dsp:txXfrm>
        <a:off x="101792" y="2017835"/>
        <a:ext cx="737782" cy="458088"/>
      </dsp:txXfrm>
    </dsp:sp>
    <dsp:sp modelId="{8C10877E-A156-4B5F-AE87-9D59A37431CF}">
      <dsp:nvSpPr>
        <dsp:cNvPr id="0" name=""/>
        <dsp:cNvSpPr/>
      </dsp:nvSpPr>
      <dsp:spPr>
        <a:xfrm>
          <a:off x="938970"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1089BF-9F4E-4697-96F6-45695111A128}">
      <dsp:nvSpPr>
        <dsp:cNvPr id="0" name=""/>
        <dsp:cNvSpPr/>
      </dsp:nvSpPr>
      <dsp:spPr>
        <a:xfrm>
          <a:off x="1024113"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latin typeface="Agency FB" panose="020B0503020202020204" pitchFamily="34" charset="0"/>
            </a:rPr>
            <a:t>Estructura</a:t>
          </a:r>
        </a:p>
      </dsp:txBody>
      <dsp:txXfrm>
        <a:off x="1038365" y="2017835"/>
        <a:ext cx="737782" cy="458088"/>
      </dsp:txXfrm>
    </dsp:sp>
    <dsp:sp modelId="{D45747F9-45D4-4A2C-94B8-FA27216D9902}">
      <dsp:nvSpPr>
        <dsp:cNvPr id="0" name=""/>
        <dsp:cNvSpPr/>
      </dsp:nvSpPr>
      <dsp:spPr>
        <a:xfrm>
          <a:off x="2812115" y="1213243"/>
          <a:ext cx="766286" cy="48659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02F21F-BA25-4D31-B466-93DED93663CF}">
      <dsp:nvSpPr>
        <dsp:cNvPr id="0" name=""/>
        <dsp:cNvSpPr/>
      </dsp:nvSpPr>
      <dsp:spPr>
        <a:xfrm>
          <a:off x="2897258" y="1294129"/>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Cultivo</a:t>
          </a:r>
        </a:p>
      </dsp:txBody>
      <dsp:txXfrm>
        <a:off x="2911510" y="1308381"/>
        <a:ext cx="737782" cy="458088"/>
      </dsp:txXfrm>
    </dsp:sp>
    <dsp:sp modelId="{F5752059-C1F9-4672-9AC3-753318640827}">
      <dsp:nvSpPr>
        <dsp:cNvPr id="0" name=""/>
        <dsp:cNvSpPr/>
      </dsp:nvSpPr>
      <dsp:spPr>
        <a:xfrm>
          <a:off x="1875543"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B369A-D1C9-4E2B-9147-94364EAFE10C}">
      <dsp:nvSpPr>
        <dsp:cNvPr id="0" name=""/>
        <dsp:cNvSpPr/>
      </dsp:nvSpPr>
      <dsp:spPr>
        <a:xfrm>
          <a:off x="1960686"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Especie</a:t>
          </a:r>
        </a:p>
      </dsp:txBody>
      <dsp:txXfrm>
        <a:off x="1974938" y="2017835"/>
        <a:ext cx="737782" cy="458088"/>
      </dsp:txXfrm>
    </dsp:sp>
    <dsp:sp modelId="{1CE072BE-8118-4FC1-85D9-6883692F25E6}">
      <dsp:nvSpPr>
        <dsp:cNvPr id="0" name=""/>
        <dsp:cNvSpPr/>
      </dsp:nvSpPr>
      <dsp:spPr>
        <a:xfrm>
          <a:off x="2812115"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B39E56-6ED7-464E-9B59-7DD4B0669D1D}">
      <dsp:nvSpPr>
        <dsp:cNvPr id="0" name=""/>
        <dsp:cNvSpPr/>
      </dsp:nvSpPr>
      <dsp:spPr>
        <a:xfrm>
          <a:off x="2897258"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Variedad</a:t>
          </a:r>
        </a:p>
      </dsp:txBody>
      <dsp:txXfrm>
        <a:off x="2911510" y="2017835"/>
        <a:ext cx="737782" cy="458088"/>
      </dsp:txXfrm>
    </dsp:sp>
    <dsp:sp modelId="{1FC54DB7-BF67-4D94-8C1B-CB313B657F8F}">
      <dsp:nvSpPr>
        <dsp:cNvPr id="0" name=""/>
        <dsp:cNvSpPr/>
      </dsp:nvSpPr>
      <dsp:spPr>
        <a:xfrm>
          <a:off x="3748688"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FF1A6-25FA-4922-94E9-3658C294A519}">
      <dsp:nvSpPr>
        <dsp:cNvPr id="0" name=""/>
        <dsp:cNvSpPr/>
      </dsp:nvSpPr>
      <dsp:spPr>
        <a:xfrm>
          <a:off x="3833831"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Ciclo </a:t>
          </a:r>
          <a:r>
            <a:rPr lang="es-MX" sz="1400" kern="1200" dirty="0">
              <a:latin typeface="Agency FB" panose="020B0503020202020204" pitchFamily="34" charset="0"/>
            </a:rPr>
            <a:t>vegetativo</a:t>
          </a:r>
          <a:endParaRPr lang="es-MX" sz="1600" kern="1200" dirty="0">
            <a:latin typeface="Agency FB" panose="020B0503020202020204" pitchFamily="34" charset="0"/>
          </a:endParaRPr>
        </a:p>
      </dsp:txBody>
      <dsp:txXfrm>
        <a:off x="3848083" y="2017835"/>
        <a:ext cx="737782" cy="458088"/>
      </dsp:txXfrm>
    </dsp:sp>
    <dsp:sp modelId="{FD89833A-FFE6-4AE0-B10F-8203C75F7CBF}">
      <dsp:nvSpPr>
        <dsp:cNvPr id="0" name=""/>
        <dsp:cNvSpPr/>
      </dsp:nvSpPr>
      <dsp:spPr>
        <a:xfrm>
          <a:off x="5621833" y="1213243"/>
          <a:ext cx="766286" cy="48659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588ED-4D63-43C7-9D3A-28D6D0EA3F83}">
      <dsp:nvSpPr>
        <dsp:cNvPr id="0" name=""/>
        <dsp:cNvSpPr/>
      </dsp:nvSpPr>
      <dsp:spPr>
        <a:xfrm>
          <a:off x="5706976" y="1294129"/>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Agua</a:t>
          </a:r>
        </a:p>
      </dsp:txBody>
      <dsp:txXfrm>
        <a:off x="5721228" y="1308381"/>
        <a:ext cx="737782" cy="458088"/>
      </dsp:txXfrm>
    </dsp:sp>
    <dsp:sp modelId="{CB12A454-8FBF-4824-B84D-AFB9172A59D1}">
      <dsp:nvSpPr>
        <dsp:cNvPr id="0" name=""/>
        <dsp:cNvSpPr/>
      </dsp:nvSpPr>
      <dsp:spPr>
        <a:xfrm>
          <a:off x="4685261"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11D8C5-47A4-4066-ADD3-6AE5A6BD88FB}">
      <dsp:nvSpPr>
        <dsp:cNvPr id="0" name=""/>
        <dsp:cNvSpPr/>
      </dsp:nvSpPr>
      <dsp:spPr>
        <a:xfrm>
          <a:off x="4770404"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err="1">
              <a:latin typeface="Agency FB" panose="020B0503020202020204" pitchFamily="34" charset="0"/>
            </a:rPr>
            <a:t>Disponi-bilidad</a:t>
          </a:r>
          <a:endParaRPr lang="es-MX" sz="1600" kern="1200" dirty="0">
            <a:latin typeface="Agency FB" panose="020B0503020202020204" pitchFamily="34" charset="0"/>
          </a:endParaRPr>
        </a:p>
      </dsp:txBody>
      <dsp:txXfrm>
        <a:off x="4784656" y="2017835"/>
        <a:ext cx="737782" cy="458088"/>
      </dsp:txXfrm>
    </dsp:sp>
    <dsp:sp modelId="{57904F41-2662-4DEC-A2A9-E906909ACBD0}">
      <dsp:nvSpPr>
        <dsp:cNvPr id="0" name=""/>
        <dsp:cNvSpPr/>
      </dsp:nvSpPr>
      <dsp:spPr>
        <a:xfrm>
          <a:off x="5621833"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DA934D-9172-42FB-BCFA-14E37A150EAE}">
      <dsp:nvSpPr>
        <dsp:cNvPr id="0" name=""/>
        <dsp:cNvSpPr/>
      </dsp:nvSpPr>
      <dsp:spPr>
        <a:xfrm>
          <a:off x="5706976"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Práctica de riego</a:t>
          </a:r>
        </a:p>
      </dsp:txBody>
      <dsp:txXfrm>
        <a:off x="5721228" y="2017835"/>
        <a:ext cx="737782" cy="458088"/>
      </dsp:txXfrm>
    </dsp:sp>
    <dsp:sp modelId="{7FE7055C-6238-4180-BA80-7D225009077C}">
      <dsp:nvSpPr>
        <dsp:cNvPr id="0" name=""/>
        <dsp:cNvSpPr/>
      </dsp:nvSpPr>
      <dsp:spPr>
        <a:xfrm>
          <a:off x="6558406"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F7FD9-F51F-46D7-A6D6-BFAABFADFAD2}">
      <dsp:nvSpPr>
        <dsp:cNvPr id="0" name=""/>
        <dsp:cNvSpPr/>
      </dsp:nvSpPr>
      <dsp:spPr>
        <a:xfrm>
          <a:off x="6643549"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a:solidFill>
                <a:srgbClr val="FF0000"/>
              </a:solidFill>
              <a:effectLst>
                <a:outerShdw blurRad="38100" dist="38100" dir="2700000" algn="tl">
                  <a:srgbClr val="000000">
                    <a:alpha val="43137"/>
                  </a:srgbClr>
                </a:outerShdw>
              </a:effectLst>
              <a:latin typeface="Agency FB" panose="020B0503020202020204" pitchFamily="34" charset="0"/>
            </a:rPr>
            <a:t>Clima</a:t>
          </a:r>
        </a:p>
      </dsp:txBody>
      <dsp:txXfrm>
        <a:off x="6657801" y="2017835"/>
        <a:ext cx="737782" cy="4580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E9E89-7520-4DCC-BCC5-A57EF505AD48}">
      <dsp:nvSpPr>
        <dsp:cNvPr id="0" name=""/>
        <dsp:cNvSpPr/>
      </dsp:nvSpPr>
      <dsp:spPr>
        <a:xfrm>
          <a:off x="1257274" y="3108210"/>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FD80F0-6E43-4603-9F81-BE729F7A13E2}">
      <dsp:nvSpPr>
        <dsp:cNvPr id="0" name=""/>
        <dsp:cNvSpPr/>
      </dsp:nvSpPr>
      <dsp:spPr>
        <a:xfrm>
          <a:off x="1122933" y="3162808"/>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93E0F-D977-4C9E-AD82-87DBD7A80FDB}">
      <dsp:nvSpPr>
        <dsp:cNvPr id="0" name=""/>
        <dsp:cNvSpPr/>
      </dsp:nvSpPr>
      <dsp:spPr>
        <a:xfrm>
          <a:off x="985625" y="3207942"/>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4FCA0A-8634-4C92-A0A6-E2AF52D32A5A}">
      <dsp:nvSpPr>
        <dsp:cNvPr id="0" name=""/>
        <dsp:cNvSpPr/>
      </dsp:nvSpPr>
      <dsp:spPr>
        <a:xfrm>
          <a:off x="846199" y="3242885"/>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1C2E4C-F846-4F9C-9768-E6B9F669EEA0}">
      <dsp:nvSpPr>
        <dsp:cNvPr id="0" name=""/>
        <dsp:cNvSpPr/>
      </dsp:nvSpPr>
      <dsp:spPr>
        <a:xfrm>
          <a:off x="1990428" y="2579703"/>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9BD09-23F4-44A7-BCE3-20272AE4EF2B}">
      <dsp:nvSpPr>
        <dsp:cNvPr id="0" name=""/>
        <dsp:cNvSpPr/>
      </dsp:nvSpPr>
      <dsp:spPr>
        <a:xfrm>
          <a:off x="1884057" y="2687443"/>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1C857-A675-4241-96BB-FEF25A3BD1F1}">
      <dsp:nvSpPr>
        <dsp:cNvPr id="0" name=""/>
        <dsp:cNvSpPr/>
      </dsp:nvSpPr>
      <dsp:spPr>
        <a:xfrm>
          <a:off x="2430744" y="1924529"/>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92617-9A31-4626-BC60-9E551E8953C9}">
      <dsp:nvSpPr>
        <dsp:cNvPr id="0" name=""/>
        <dsp:cNvSpPr/>
      </dsp:nvSpPr>
      <dsp:spPr>
        <a:xfrm>
          <a:off x="2667218" y="1126309"/>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F4B47-1C84-4B43-8CB5-5F0FD5E04813}">
      <dsp:nvSpPr>
        <dsp:cNvPr id="0" name=""/>
        <dsp:cNvSpPr/>
      </dsp:nvSpPr>
      <dsp:spPr>
        <a:xfrm>
          <a:off x="2548981" y="182130"/>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BBD5D-F44F-4E88-97C0-5BB4A58C23E2}">
      <dsp:nvSpPr>
        <dsp:cNvPr id="0" name=""/>
        <dsp:cNvSpPr/>
      </dsp:nvSpPr>
      <dsp:spPr>
        <a:xfrm>
          <a:off x="2637129" y="114065"/>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CED8EF-3A6B-4A22-9C02-840030FA151B}">
      <dsp:nvSpPr>
        <dsp:cNvPr id="0" name=""/>
        <dsp:cNvSpPr/>
      </dsp:nvSpPr>
      <dsp:spPr>
        <a:xfrm>
          <a:off x="2725277" y="45636"/>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C80AF-A7C9-4E45-853D-E12D27B37A99}">
      <dsp:nvSpPr>
        <dsp:cNvPr id="0" name=""/>
        <dsp:cNvSpPr/>
      </dsp:nvSpPr>
      <dsp:spPr>
        <a:xfrm>
          <a:off x="2813849" y="114065"/>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D4F8F-4AAD-4A82-BE8A-2E2A59DBCDC0}">
      <dsp:nvSpPr>
        <dsp:cNvPr id="0" name=""/>
        <dsp:cNvSpPr/>
      </dsp:nvSpPr>
      <dsp:spPr>
        <a:xfrm>
          <a:off x="2901997" y="182130"/>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A63EE-1FAF-48AA-A026-384D7A96A907}">
      <dsp:nvSpPr>
        <dsp:cNvPr id="0" name=""/>
        <dsp:cNvSpPr/>
      </dsp:nvSpPr>
      <dsp:spPr>
        <a:xfrm>
          <a:off x="2725277" y="189774"/>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BC2C9A-533E-4C96-A8F6-109F35594D8D}">
      <dsp:nvSpPr>
        <dsp:cNvPr id="0" name=""/>
        <dsp:cNvSpPr/>
      </dsp:nvSpPr>
      <dsp:spPr>
        <a:xfrm>
          <a:off x="2725277" y="333912"/>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201E32-CA07-4BC6-9250-0F699AB693DD}">
      <dsp:nvSpPr>
        <dsp:cNvPr id="0" name=""/>
        <dsp:cNvSpPr/>
      </dsp:nvSpPr>
      <dsp:spPr>
        <a:xfrm>
          <a:off x="509499" y="3359086"/>
          <a:ext cx="1305692" cy="3501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371" tIns="53340" rIns="53340" bIns="53340" numCol="1" spcCol="1270" anchor="ctr" anchorCtr="0">
          <a:noAutofit/>
        </a:bodyPr>
        <a:lstStyle/>
        <a:p>
          <a:pPr marL="0" lvl="0" indent="0" algn="l" defTabSz="622300">
            <a:lnSpc>
              <a:spcPct val="90000"/>
            </a:lnSpc>
            <a:spcBef>
              <a:spcPct val="0"/>
            </a:spcBef>
            <a:spcAft>
              <a:spcPct val="35000"/>
            </a:spcAft>
            <a:buNone/>
          </a:pPr>
          <a:r>
            <a:rPr lang="es-MX" sz="1400" b="0" kern="1200" dirty="0" err="1">
              <a:latin typeface="Agency FB" panose="020B0503020202020204" pitchFamily="34" charset="0"/>
            </a:rPr>
            <a:t>Tornthwaite</a:t>
          </a:r>
          <a:endParaRPr lang="es-MX" sz="1400" b="0" kern="1200" dirty="0">
            <a:latin typeface="Agency FB" panose="020B0503020202020204" pitchFamily="34" charset="0"/>
          </a:endParaRPr>
        </a:p>
      </dsp:txBody>
      <dsp:txXfrm>
        <a:off x="526592" y="3376179"/>
        <a:ext cx="1271506" cy="315968"/>
      </dsp:txXfrm>
    </dsp:sp>
    <dsp:sp modelId="{FCED090F-AA28-43FD-A1E3-ABF1E1CC78CA}">
      <dsp:nvSpPr>
        <dsp:cNvPr id="0" name=""/>
        <dsp:cNvSpPr/>
      </dsp:nvSpPr>
      <dsp:spPr>
        <a:xfrm>
          <a:off x="147372" y="3016030"/>
          <a:ext cx="605593" cy="605308"/>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4885A1-CE78-41D9-87C9-615AF87FF604}">
      <dsp:nvSpPr>
        <dsp:cNvPr id="0" name=""/>
        <dsp:cNvSpPr/>
      </dsp:nvSpPr>
      <dsp:spPr>
        <a:xfrm>
          <a:off x="1656694" y="2945235"/>
          <a:ext cx="1305692" cy="350154"/>
        </a:xfrm>
        <a:prstGeom prst="round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76371" tIns="49530" rIns="49530" bIns="49530" numCol="1" spcCol="1270" anchor="ctr" anchorCtr="0">
          <a:noAutofit/>
        </a:bodyPr>
        <a:lstStyle/>
        <a:p>
          <a:pPr marL="0" lvl="0" indent="0" algn="l" defTabSz="577850">
            <a:lnSpc>
              <a:spcPct val="90000"/>
            </a:lnSpc>
            <a:spcBef>
              <a:spcPct val="0"/>
            </a:spcBef>
            <a:spcAft>
              <a:spcPct val="35000"/>
            </a:spcAft>
            <a:buNone/>
          </a:pPr>
          <a:r>
            <a:rPr lang="es-MX" sz="1300" b="0" kern="1200" dirty="0" err="1">
              <a:latin typeface="Agency FB" panose="020B0503020202020204" pitchFamily="34" charset="0"/>
            </a:rPr>
            <a:t>Penman</a:t>
          </a:r>
          <a:r>
            <a:rPr lang="es-MX" sz="1300" b="0" kern="1200" dirty="0">
              <a:latin typeface="Agency FB" panose="020B0503020202020204" pitchFamily="34" charset="0"/>
            </a:rPr>
            <a:t>–Monteith</a:t>
          </a:r>
        </a:p>
      </dsp:txBody>
      <dsp:txXfrm>
        <a:off x="1673787" y="2962328"/>
        <a:ext cx="1271506" cy="315968"/>
      </dsp:txXfrm>
    </dsp:sp>
    <dsp:sp modelId="{5F6AA29F-9FE3-4923-967A-7CC96C4A71E0}">
      <dsp:nvSpPr>
        <dsp:cNvPr id="0" name=""/>
        <dsp:cNvSpPr/>
      </dsp:nvSpPr>
      <dsp:spPr>
        <a:xfrm>
          <a:off x="1294567" y="2602178"/>
          <a:ext cx="605593" cy="605308"/>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B3EDA6-A3E1-45CC-B7C7-5D66BBC8B09A}">
      <dsp:nvSpPr>
        <dsp:cNvPr id="0" name=""/>
        <dsp:cNvSpPr/>
      </dsp:nvSpPr>
      <dsp:spPr>
        <a:xfrm>
          <a:off x="2278816" y="2347206"/>
          <a:ext cx="1305692" cy="3501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371" tIns="53340" rIns="53340" bIns="53340" numCol="1" spcCol="1270" anchor="ctr" anchorCtr="0">
          <a:noAutofit/>
        </a:bodyPr>
        <a:lstStyle/>
        <a:p>
          <a:pPr marL="0" lvl="0" indent="0" algn="l" defTabSz="622300">
            <a:lnSpc>
              <a:spcPct val="90000"/>
            </a:lnSpc>
            <a:spcBef>
              <a:spcPct val="0"/>
            </a:spcBef>
            <a:spcAft>
              <a:spcPct val="35000"/>
            </a:spcAft>
            <a:buNone/>
          </a:pPr>
          <a:r>
            <a:rPr lang="es-MX" sz="1400" b="0" kern="1200" dirty="0" err="1">
              <a:latin typeface="Agency FB" panose="020B0503020202020204" pitchFamily="34" charset="0"/>
            </a:rPr>
            <a:t>Turc</a:t>
          </a:r>
          <a:endParaRPr lang="es-MX" sz="1400" b="0" kern="1200" dirty="0">
            <a:latin typeface="Agency FB" panose="020B0503020202020204" pitchFamily="34" charset="0"/>
          </a:endParaRPr>
        </a:p>
      </dsp:txBody>
      <dsp:txXfrm>
        <a:off x="2295909" y="2364299"/>
        <a:ext cx="1271506" cy="315968"/>
      </dsp:txXfrm>
    </dsp:sp>
    <dsp:sp modelId="{8BBEC8B3-2F98-4C2F-9DD1-FDCF01C7EC7A}">
      <dsp:nvSpPr>
        <dsp:cNvPr id="0" name=""/>
        <dsp:cNvSpPr/>
      </dsp:nvSpPr>
      <dsp:spPr>
        <a:xfrm>
          <a:off x="1916688" y="2004150"/>
          <a:ext cx="605593" cy="605308"/>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A14FE1-3ED1-44B6-A843-D9B06F5DC2F6}">
      <dsp:nvSpPr>
        <dsp:cNvPr id="0" name=""/>
        <dsp:cNvSpPr/>
      </dsp:nvSpPr>
      <dsp:spPr>
        <a:xfrm>
          <a:off x="2603861" y="1578469"/>
          <a:ext cx="1305692" cy="3501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371" tIns="53340" rIns="53340" bIns="53340" numCol="1" spcCol="1270" anchor="ctr" anchorCtr="0">
          <a:noAutofit/>
        </a:bodyPr>
        <a:lstStyle/>
        <a:p>
          <a:pPr marL="0" lvl="0" indent="0" algn="l" defTabSz="622300">
            <a:lnSpc>
              <a:spcPct val="90000"/>
            </a:lnSpc>
            <a:spcBef>
              <a:spcPct val="0"/>
            </a:spcBef>
            <a:spcAft>
              <a:spcPct val="35000"/>
            </a:spcAft>
            <a:buNone/>
          </a:pPr>
          <a:r>
            <a:rPr lang="es-MX" sz="1400" b="0" kern="1200" dirty="0">
              <a:latin typeface="Agency FB" panose="020B0503020202020204" pitchFamily="34" charset="0"/>
            </a:rPr>
            <a:t>Priestley </a:t>
          </a:r>
        </a:p>
      </dsp:txBody>
      <dsp:txXfrm>
        <a:off x="2620954" y="1595562"/>
        <a:ext cx="1271506" cy="315968"/>
      </dsp:txXfrm>
    </dsp:sp>
    <dsp:sp modelId="{8F7A4BE8-65CD-4E4D-BA1A-15E2228D2614}">
      <dsp:nvSpPr>
        <dsp:cNvPr id="0" name=""/>
        <dsp:cNvSpPr/>
      </dsp:nvSpPr>
      <dsp:spPr>
        <a:xfrm>
          <a:off x="2241734" y="1235412"/>
          <a:ext cx="605593" cy="605308"/>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69344F-08D8-49EB-9619-EBA174062ED8}">
      <dsp:nvSpPr>
        <dsp:cNvPr id="0" name=""/>
        <dsp:cNvSpPr/>
      </dsp:nvSpPr>
      <dsp:spPr>
        <a:xfrm>
          <a:off x="2784819" y="795900"/>
          <a:ext cx="1305692" cy="350154"/>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371" tIns="53340" rIns="53340" bIns="53340" numCol="1" spcCol="1270" anchor="ctr" anchorCtr="0">
          <a:noAutofit/>
        </a:bodyPr>
        <a:lstStyle/>
        <a:p>
          <a:pPr marL="0" lvl="0" indent="0" algn="l" defTabSz="622300">
            <a:lnSpc>
              <a:spcPct val="90000"/>
            </a:lnSpc>
            <a:spcBef>
              <a:spcPct val="0"/>
            </a:spcBef>
            <a:spcAft>
              <a:spcPct val="35000"/>
            </a:spcAft>
            <a:buNone/>
          </a:pPr>
          <a:r>
            <a:rPr lang="es-MX" sz="1400" b="0" kern="1200" dirty="0">
              <a:latin typeface="Agency FB" panose="020B0503020202020204" pitchFamily="34" charset="0"/>
            </a:rPr>
            <a:t>Blaney–</a:t>
          </a:r>
          <a:r>
            <a:rPr lang="es-MX" sz="1400" b="0" kern="1200" dirty="0" err="1">
              <a:latin typeface="Agency FB" panose="020B0503020202020204" pitchFamily="34" charset="0"/>
            </a:rPr>
            <a:t>Criddle</a:t>
          </a:r>
          <a:r>
            <a:rPr lang="es-MX" sz="1400" b="0" kern="1200" dirty="0">
              <a:latin typeface="Agency FB" panose="020B0503020202020204" pitchFamily="34" charset="0"/>
            </a:rPr>
            <a:t> </a:t>
          </a:r>
        </a:p>
      </dsp:txBody>
      <dsp:txXfrm>
        <a:off x="2801912" y="812993"/>
        <a:ext cx="1271506" cy="315968"/>
      </dsp:txXfrm>
    </dsp:sp>
    <dsp:sp modelId="{98B0A22E-3A3D-4F6E-A4A5-E140A4951D18}">
      <dsp:nvSpPr>
        <dsp:cNvPr id="0" name=""/>
        <dsp:cNvSpPr/>
      </dsp:nvSpPr>
      <dsp:spPr>
        <a:xfrm>
          <a:off x="2422692" y="452844"/>
          <a:ext cx="605593" cy="605308"/>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2D7DA-5B0A-4583-9F9B-9981287C3ACE}">
      <dsp:nvSpPr>
        <dsp:cNvPr id="0" name=""/>
        <dsp:cNvSpPr/>
      </dsp:nvSpPr>
      <dsp:spPr>
        <a:xfrm>
          <a:off x="1092648" y="669675"/>
          <a:ext cx="4458618" cy="4458618"/>
        </a:xfrm>
        <a:prstGeom prst="blockArc">
          <a:avLst>
            <a:gd name="adj1" fmla="val 9000000"/>
            <a:gd name="adj2" fmla="val 16200000"/>
            <a:gd name="adj3" fmla="val 4643"/>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7B7EBD-801A-43D2-BD66-E1D538AC975E}">
      <dsp:nvSpPr>
        <dsp:cNvPr id="0" name=""/>
        <dsp:cNvSpPr/>
      </dsp:nvSpPr>
      <dsp:spPr>
        <a:xfrm>
          <a:off x="1092648" y="669675"/>
          <a:ext cx="4458618" cy="4458618"/>
        </a:xfrm>
        <a:prstGeom prst="blockArc">
          <a:avLst>
            <a:gd name="adj1" fmla="val 1800000"/>
            <a:gd name="adj2" fmla="val 9000000"/>
            <a:gd name="adj3" fmla="val 4643"/>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81B10B-C296-472E-88E7-161AE9E19933}">
      <dsp:nvSpPr>
        <dsp:cNvPr id="0" name=""/>
        <dsp:cNvSpPr/>
      </dsp:nvSpPr>
      <dsp:spPr>
        <a:xfrm>
          <a:off x="1092648" y="669675"/>
          <a:ext cx="4458618" cy="4458618"/>
        </a:xfrm>
        <a:prstGeom prst="blockArc">
          <a:avLst>
            <a:gd name="adj1" fmla="val 16200000"/>
            <a:gd name="adj2" fmla="val 1800000"/>
            <a:gd name="adj3" fmla="val 464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1C84DD-15E4-4458-ACA5-56EE11BF0A1C}">
      <dsp:nvSpPr>
        <dsp:cNvPr id="0" name=""/>
        <dsp:cNvSpPr/>
      </dsp:nvSpPr>
      <dsp:spPr>
        <a:xfrm>
          <a:off x="2295200" y="1872227"/>
          <a:ext cx="2053514" cy="2053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s-MX" sz="2500" b="1" i="0" kern="1200" dirty="0">
              <a:latin typeface="Agency FB" panose="020B0503020202020204" pitchFamily="34" charset="0"/>
            </a:rPr>
            <a:t>¿Cómo elaborar un programa de riego?</a:t>
          </a:r>
          <a:endParaRPr lang="es-MX" sz="2500" kern="1200" dirty="0">
            <a:latin typeface="Agency FB" panose="020B0503020202020204" pitchFamily="34" charset="0"/>
          </a:endParaRPr>
        </a:p>
      </dsp:txBody>
      <dsp:txXfrm>
        <a:off x="2595930" y="2172957"/>
        <a:ext cx="1452054" cy="1452054"/>
      </dsp:txXfrm>
    </dsp:sp>
    <dsp:sp modelId="{00517EAF-3C5F-425C-A037-154DD2D9D50F}">
      <dsp:nvSpPr>
        <dsp:cNvPr id="0" name=""/>
        <dsp:cNvSpPr/>
      </dsp:nvSpPr>
      <dsp:spPr>
        <a:xfrm>
          <a:off x="2603227" y="2694"/>
          <a:ext cx="1437460" cy="143746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Lámina de agua</a:t>
          </a:r>
        </a:p>
      </dsp:txBody>
      <dsp:txXfrm>
        <a:off x="2813738" y="213205"/>
        <a:ext cx="1016438" cy="1016438"/>
      </dsp:txXfrm>
    </dsp:sp>
    <dsp:sp modelId="{D8CE7A16-3DC2-40CB-A543-1B1D8496F457}">
      <dsp:nvSpPr>
        <dsp:cNvPr id="0" name=""/>
        <dsp:cNvSpPr/>
      </dsp:nvSpPr>
      <dsp:spPr>
        <a:xfrm>
          <a:off x="4489050" y="3269035"/>
          <a:ext cx="1437460" cy="1437460"/>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Tiempo de riego</a:t>
          </a:r>
        </a:p>
      </dsp:txBody>
      <dsp:txXfrm>
        <a:off x="4699561" y="3479546"/>
        <a:ext cx="1016438" cy="1016438"/>
      </dsp:txXfrm>
    </dsp:sp>
    <dsp:sp modelId="{A7061B72-C368-4EB7-A370-43CC541BD81A}">
      <dsp:nvSpPr>
        <dsp:cNvPr id="0" name=""/>
        <dsp:cNvSpPr/>
      </dsp:nvSpPr>
      <dsp:spPr>
        <a:xfrm>
          <a:off x="717404" y="3269035"/>
          <a:ext cx="1437460" cy="1437460"/>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Frecuencia de riego</a:t>
          </a:r>
        </a:p>
      </dsp:txBody>
      <dsp:txXfrm>
        <a:off x="927915" y="3479546"/>
        <a:ext cx="1016438" cy="10164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DEFAA-AC37-408D-9BE4-A37B164C11CE}">
      <dsp:nvSpPr>
        <dsp:cNvPr id="0" name=""/>
        <dsp:cNvSpPr/>
      </dsp:nvSpPr>
      <dsp:spPr>
        <a:xfrm>
          <a:off x="508" y="93644"/>
          <a:ext cx="2188998" cy="4271568"/>
        </a:xfrm>
        <a:prstGeom prst="roundRect">
          <a:avLst>
            <a:gd name="adj" fmla="val 5000"/>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SENSAR</a:t>
          </a:r>
        </a:p>
      </dsp:txBody>
      <dsp:txXfrm rot="16200000">
        <a:off x="-1531934" y="1626087"/>
        <a:ext cx="3502686" cy="437799"/>
      </dsp:txXfrm>
    </dsp:sp>
    <dsp:sp modelId="{91E6B95A-60DE-47D7-B347-4BD8AD6D653E}">
      <dsp:nvSpPr>
        <dsp:cNvPr id="0" name=""/>
        <dsp:cNvSpPr/>
      </dsp:nvSpPr>
      <dsp:spPr>
        <a:xfrm>
          <a:off x="438308"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Humedad de suelo</a:t>
          </a:r>
        </a:p>
        <a:p>
          <a:pPr marL="0" lvl="0" indent="0" algn="l" defTabSz="889000">
            <a:lnSpc>
              <a:spcPct val="90000"/>
            </a:lnSpc>
            <a:spcBef>
              <a:spcPct val="0"/>
            </a:spcBef>
            <a:spcAft>
              <a:spcPct val="35000"/>
            </a:spcAft>
            <a:buNone/>
          </a:pPr>
          <a:r>
            <a:rPr lang="es-MX" sz="2000" kern="1200" dirty="0"/>
            <a:t>Condiciones ambientales</a:t>
          </a:r>
        </a:p>
        <a:p>
          <a:pPr marL="0" lvl="0" indent="0" algn="l" defTabSz="889000">
            <a:lnSpc>
              <a:spcPct val="90000"/>
            </a:lnSpc>
            <a:spcBef>
              <a:spcPct val="0"/>
            </a:spcBef>
            <a:spcAft>
              <a:spcPct val="35000"/>
            </a:spcAft>
            <a:buNone/>
          </a:pPr>
          <a:r>
            <a:rPr lang="es-MX" sz="2000" kern="1200" dirty="0"/>
            <a:t>Desarrollo vegetativo</a:t>
          </a:r>
        </a:p>
        <a:p>
          <a:pPr marL="0" lvl="0" indent="0" algn="l" defTabSz="889000">
            <a:lnSpc>
              <a:spcPct val="90000"/>
            </a:lnSpc>
            <a:spcBef>
              <a:spcPct val="0"/>
            </a:spcBef>
            <a:spcAft>
              <a:spcPct val="35000"/>
            </a:spcAft>
            <a:buNone/>
          </a:pPr>
          <a:r>
            <a:rPr lang="es-MX" sz="2000" kern="1200" dirty="0"/>
            <a:t>Nutrientes en el suelo</a:t>
          </a:r>
        </a:p>
        <a:p>
          <a:pPr marL="0" lvl="0" indent="0" algn="l" defTabSz="889000">
            <a:lnSpc>
              <a:spcPct val="90000"/>
            </a:lnSpc>
            <a:spcBef>
              <a:spcPct val="0"/>
            </a:spcBef>
            <a:spcAft>
              <a:spcPct val="35000"/>
            </a:spcAft>
            <a:buNone/>
          </a:pPr>
          <a:r>
            <a:rPr lang="es-MX" sz="2000" kern="1200" dirty="0"/>
            <a:t>Salinidad y ph en el suelo</a:t>
          </a:r>
        </a:p>
        <a:p>
          <a:pPr marL="0" lvl="0" indent="0" algn="l" defTabSz="889000">
            <a:lnSpc>
              <a:spcPct val="90000"/>
            </a:lnSpc>
            <a:spcBef>
              <a:spcPct val="0"/>
            </a:spcBef>
            <a:spcAft>
              <a:spcPct val="35000"/>
            </a:spcAft>
            <a:buNone/>
          </a:pPr>
          <a:r>
            <a:rPr lang="es-MX" sz="2000" kern="1200" dirty="0"/>
            <a:t>Plagas y hierbas</a:t>
          </a:r>
        </a:p>
      </dsp:txBody>
      <dsp:txXfrm>
        <a:off x="438308" y="93644"/>
        <a:ext cx="1630804" cy="4271568"/>
      </dsp:txXfrm>
    </dsp:sp>
    <dsp:sp modelId="{7BF26D39-EB29-4E27-8E86-723FCE39ACD3}">
      <dsp:nvSpPr>
        <dsp:cNvPr id="0" name=""/>
        <dsp:cNvSpPr/>
      </dsp:nvSpPr>
      <dsp:spPr>
        <a:xfrm>
          <a:off x="2266122"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ANALIZAR</a:t>
          </a:r>
        </a:p>
      </dsp:txBody>
      <dsp:txXfrm rot="16200000">
        <a:off x="733679" y="1626087"/>
        <a:ext cx="3502686" cy="437799"/>
      </dsp:txXfrm>
    </dsp:sp>
    <dsp:sp modelId="{E6C9D4E4-EEBE-47FF-80F9-11912A84563B}">
      <dsp:nvSpPr>
        <dsp:cNvPr id="0" name=""/>
        <dsp:cNvSpPr/>
      </dsp:nvSpPr>
      <dsp:spPr>
        <a:xfrm rot="5400000">
          <a:off x="2083973"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1A42DB-FA70-45B8-BB11-57107FF8B6EA}">
      <dsp:nvSpPr>
        <dsp:cNvPr id="0" name=""/>
        <dsp:cNvSpPr/>
      </dsp:nvSpPr>
      <dsp:spPr>
        <a:xfrm>
          <a:off x="2703922"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Teoría de Control</a:t>
          </a:r>
        </a:p>
        <a:p>
          <a:pPr marL="0" lvl="0" indent="0" algn="l" defTabSz="889000">
            <a:lnSpc>
              <a:spcPct val="90000"/>
            </a:lnSpc>
            <a:spcBef>
              <a:spcPct val="0"/>
            </a:spcBef>
            <a:spcAft>
              <a:spcPct val="35000"/>
            </a:spcAft>
            <a:buNone/>
          </a:pPr>
          <a:r>
            <a:rPr lang="es-MX" sz="2000" kern="1200" dirty="0"/>
            <a:t>Ciencia de Datos</a:t>
          </a:r>
        </a:p>
        <a:p>
          <a:pPr marL="0" lvl="0" indent="0" algn="l" defTabSz="889000">
            <a:lnSpc>
              <a:spcPct val="90000"/>
            </a:lnSpc>
            <a:spcBef>
              <a:spcPct val="0"/>
            </a:spcBef>
            <a:spcAft>
              <a:spcPct val="35000"/>
            </a:spcAft>
            <a:buNone/>
          </a:pPr>
          <a:r>
            <a:rPr lang="es-MX" sz="2000" kern="1200" dirty="0"/>
            <a:t>Inteligencia Artificial</a:t>
          </a:r>
        </a:p>
      </dsp:txBody>
      <dsp:txXfrm>
        <a:off x="2703922" y="93644"/>
        <a:ext cx="1630804" cy="4271568"/>
      </dsp:txXfrm>
    </dsp:sp>
    <dsp:sp modelId="{1C8C5274-267E-47EB-B5D2-6D926C2D1739}">
      <dsp:nvSpPr>
        <dsp:cNvPr id="0" name=""/>
        <dsp:cNvSpPr/>
      </dsp:nvSpPr>
      <dsp:spPr>
        <a:xfrm>
          <a:off x="4531736"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ACTUAR</a:t>
          </a:r>
        </a:p>
      </dsp:txBody>
      <dsp:txXfrm rot="16200000">
        <a:off x="2999293" y="1626087"/>
        <a:ext cx="3502686" cy="437799"/>
      </dsp:txXfrm>
    </dsp:sp>
    <dsp:sp modelId="{59B35DF3-1E7D-437C-AC9A-7A2449D180B5}">
      <dsp:nvSpPr>
        <dsp:cNvPr id="0" name=""/>
        <dsp:cNvSpPr/>
      </dsp:nvSpPr>
      <dsp:spPr>
        <a:xfrm rot="5400000">
          <a:off x="4349587"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368424"/>
              <a:satOff val="-16105"/>
              <a:lumOff val="43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DE916-1D26-4297-BDB0-86F6AC8E9BD8}">
      <dsp:nvSpPr>
        <dsp:cNvPr id="0" name=""/>
        <dsp:cNvSpPr/>
      </dsp:nvSpPr>
      <dsp:spPr>
        <a:xfrm>
          <a:off x="4969536"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s-MX" sz="1900" kern="1200" dirty="0"/>
            <a:t>Riego, fertilizantes, pesticidas y herbicidas</a:t>
          </a:r>
        </a:p>
        <a:p>
          <a:pPr marL="0" lvl="0" indent="0" algn="l" defTabSz="844550">
            <a:lnSpc>
              <a:spcPct val="90000"/>
            </a:lnSpc>
            <a:spcBef>
              <a:spcPct val="0"/>
            </a:spcBef>
            <a:spcAft>
              <a:spcPct val="35000"/>
            </a:spcAft>
            <a:buNone/>
          </a:pPr>
          <a:r>
            <a:rPr lang="es-MX" sz="1900" kern="1200" dirty="0"/>
            <a:t>Ambientes controlados (invernaderos)</a:t>
          </a:r>
        </a:p>
        <a:p>
          <a:pPr marL="0" lvl="0" indent="0" algn="l" defTabSz="844550">
            <a:lnSpc>
              <a:spcPct val="90000"/>
            </a:lnSpc>
            <a:spcBef>
              <a:spcPct val="0"/>
            </a:spcBef>
            <a:spcAft>
              <a:spcPct val="35000"/>
            </a:spcAft>
            <a:buNone/>
          </a:pPr>
          <a:r>
            <a:rPr lang="es-MX" sz="1900" kern="1200" dirty="0"/>
            <a:t>Drones y vehículos autónomos</a:t>
          </a:r>
        </a:p>
      </dsp:txBody>
      <dsp:txXfrm>
        <a:off x="4969536" y="93644"/>
        <a:ext cx="1630804" cy="427156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B0322-D568-4198-80DB-DF4349E8979B}" type="datetimeFigureOut">
              <a:rPr lang="es-MX" smtClean="0"/>
              <a:t>02/09/2024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F4302-415F-4723-8A20-BE7EF46C3EF6}" type="slidenum">
              <a:rPr lang="es-MX" smtClean="0"/>
              <a:t>‹#›</a:t>
            </a:fld>
            <a:endParaRPr lang="es-MX"/>
          </a:p>
        </p:txBody>
      </p:sp>
    </p:spTree>
    <p:extLst>
      <p:ext uri="{BB962C8B-B14F-4D97-AF65-F5344CB8AC3E}">
        <p14:creationId xmlns:p14="http://schemas.microsoft.com/office/powerpoint/2010/main" val="216835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lahuertinadetoni.es/que-es-la-roya-como-prevenirla-y-combatirla-en-el-huerto/"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s.wikipedia.org/wiki/Detrit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s-MX" sz="1200" b="1" i="0" u="none" dirty="0">
                <a:solidFill>
                  <a:srgbClr val="008000"/>
                </a:solidFill>
              </a:rPr>
              <a:t>INSPIRA/INTRODUCE:</a:t>
            </a:r>
            <a:r>
              <a:rPr lang="es-MX" sz="1200" b="1" i="0" u="none" baseline="0" dirty="0">
                <a:solidFill>
                  <a:srgbClr val="008000"/>
                </a:solidFill>
              </a:rPr>
              <a:t> I</a:t>
            </a:r>
          </a:p>
          <a:p>
            <a:pPr eaLnBrk="1" hangingPunct="1"/>
            <a:r>
              <a:rPr lang="es-MX" sz="1200" b="1" i="0" u="none" baseline="0" dirty="0">
                <a:solidFill>
                  <a:srgbClr val="008000"/>
                </a:solidFill>
              </a:rPr>
              <a:t>Punch: </a:t>
            </a:r>
            <a:r>
              <a:rPr lang="es-MX" sz="1200" b="1" i="0" u="none" dirty="0" err="1">
                <a:solidFill>
                  <a:srgbClr val="008000"/>
                </a:solidFill>
              </a:rPr>
              <a:t>pUnch</a:t>
            </a:r>
            <a:endParaRPr lang="es-MX" sz="1200" b="1" i="0" u="none" dirty="0">
              <a:solidFill>
                <a:srgbClr val="008000"/>
              </a:solidFill>
            </a:endParaRPr>
          </a:p>
          <a:p>
            <a:endParaRPr lang="es-MX" dirty="0"/>
          </a:p>
        </p:txBody>
      </p:sp>
      <p:sp>
        <p:nvSpPr>
          <p:cNvPr id="4" name="Slide Number Placeholder 3"/>
          <p:cNvSpPr>
            <a:spLocks noGrp="1"/>
          </p:cNvSpPr>
          <p:nvPr>
            <p:ph type="sldNum" sz="quarter" idx="10"/>
          </p:nvPr>
        </p:nvSpPr>
        <p:spPr/>
        <p:txBody>
          <a:bodyPr/>
          <a:lstStyle/>
          <a:p>
            <a:fld id="{9DF70FB4-E673-45C6-86AB-890CEFBB05D8}" type="slidenum">
              <a:rPr lang="en-US" smtClean="0"/>
              <a:t>1</a:t>
            </a:fld>
            <a:endParaRPr lang="en-US"/>
          </a:p>
        </p:txBody>
      </p:sp>
    </p:spTree>
    <p:extLst>
      <p:ext uri="{BB962C8B-B14F-4D97-AF65-F5344CB8AC3E}">
        <p14:creationId xmlns:p14="http://schemas.microsoft.com/office/powerpoint/2010/main" val="21851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20</a:t>
            </a:fld>
            <a:endParaRPr lang="es-MX"/>
          </a:p>
        </p:txBody>
      </p:sp>
    </p:spTree>
    <p:extLst>
      <p:ext uri="{BB962C8B-B14F-4D97-AF65-F5344CB8AC3E}">
        <p14:creationId xmlns:p14="http://schemas.microsoft.com/office/powerpoint/2010/main" val="297861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resultados del análisis de la fertilidad del suelo proporcionan información sobre los nutrientes disponibles para las plantas. </a:t>
            </a:r>
          </a:p>
          <a:p>
            <a:endParaRPr lang="es-MX" dirty="0"/>
          </a:p>
          <a:p>
            <a:pPr algn="l"/>
            <a:r>
              <a:rPr lang="es-MX" b="1" i="0" dirty="0">
                <a:effectLst/>
                <a:latin typeface="Arial" panose="020B0604020202020204" pitchFamily="34" charset="0"/>
              </a:rPr>
              <a:t>¿Por qué analizar el suelo?</a:t>
            </a:r>
          </a:p>
          <a:p>
            <a:pPr algn="l"/>
            <a:r>
              <a:rPr lang="es-MX" b="0" i="0" dirty="0">
                <a:effectLst/>
                <a:latin typeface="Arial" panose="020B0604020202020204" pitchFamily="34" charset="0"/>
              </a:rPr>
              <a:t>1. Es la única forma de reconocer deficiencias de  los 12 nutrientes minerales del suelo.</a:t>
            </a:r>
          </a:p>
          <a:p>
            <a:pPr algn="l"/>
            <a:r>
              <a:rPr lang="es-MX" b="0" i="0" dirty="0">
                <a:effectLst/>
                <a:latin typeface="Arial" panose="020B0604020202020204" pitchFamily="34" charset="0"/>
              </a:rPr>
              <a:t>2. No existe otra forma de maximizar el rendimiento.</a:t>
            </a:r>
          </a:p>
          <a:p>
            <a:pPr algn="l"/>
            <a:r>
              <a:rPr lang="es-MX" b="0" i="0" dirty="0">
                <a:effectLst/>
                <a:latin typeface="Arial" panose="020B0604020202020204" pitchFamily="34" charset="0"/>
              </a:rPr>
              <a:t>3. Un análisis de suelo no es útil por sí mismo, lo hacemos útil cuando sabemos interpretar los resultados del laboratorio e implementamos una recomendación de fertilización.</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22</a:t>
            </a:fld>
            <a:endParaRPr lang="es-MX"/>
          </a:p>
        </p:txBody>
      </p:sp>
    </p:spTree>
    <p:extLst>
      <p:ext uri="{BB962C8B-B14F-4D97-AF65-F5344CB8AC3E}">
        <p14:creationId xmlns:p14="http://schemas.microsoft.com/office/powerpoint/2010/main" val="1033556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Para estimar las cantidades de </a:t>
            </a:r>
            <a:r>
              <a:rPr lang="es-MX" b="1" dirty="0"/>
              <a:t>nutrientes</a:t>
            </a:r>
            <a:r>
              <a:rPr lang="es-MX" dirty="0"/>
              <a:t> disponibles para las plantas, se desarrollaron diferentes métodos de extracción. Los suelos generalmente contienen cantidades mucho mayores de nutrientes que lo que se indican en el análisis de suelo. Sin embargo, no todo está disponible para absorción por las plantas.</a:t>
            </a:r>
          </a:p>
          <a:p>
            <a:endParaRPr lang="es-MX" dirty="0"/>
          </a:p>
          <a:p>
            <a:r>
              <a:rPr lang="es-MX" b="0" i="0" dirty="0">
                <a:solidFill>
                  <a:srgbClr val="E8EAED"/>
                </a:solidFill>
                <a:effectLst/>
                <a:latin typeface="Google Sans"/>
              </a:rPr>
              <a:t>Conocer la </a:t>
            </a:r>
            <a:r>
              <a:rPr lang="es-MX" b="1" i="0" dirty="0">
                <a:solidFill>
                  <a:srgbClr val="E8EAED"/>
                </a:solidFill>
                <a:effectLst/>
                <a:latin typeface="Google Sans"/>
              </a:rPr>
              <a:t>Capacidad de Intercambio Catiónico </a:t>
            </a:r>
            <a:r>
              <a:rPr lang="es-MX" b="0" i="0" dirty="0">
                <a:solidFill>
                  <a:srgbClr val="E8EAED"/>
                </a:solidFill>
                <a:effectLst/>
                <a:latin typeface="Google Sans"/>
              </a:rPr>
              <a:t>(CIC) de un suelo es fundamental, pues este valor </a:t>
            </a:r>
            <a:r>
              <a:rPr lang="es-MX" b="0" i="0" dirty="0">
                <a:solidFill>
                  <a:srgbClr val="E2EEFF"/>
                </a:solidFill>
                <a:effectLst/>
                <a:latin typeface="Google Sans"/>
              </a:rPr>
              <a:t>nos indica el potencial de un suelo para retener e intercambiar nutrientes</a:t>
            </a:r>
            <a:r>
              <a:rPr lang="es-MX" b="0" i="0" dirty="0">
                <a:solidFill>
                  <a:srgbClr val="E8EAED"/>
                </a:solidFill>
                <a:effectLst/>
                <a:latin typeface="Google Sans"/>
              </a:rPr>
              <a:t>. Además la CIC afecta directamente la cantidad y frecuencia de aplicación de fertilizantes.</a:t>
            </a:r>
          </a:p>
          <a:p>
            <a:endParaRPr lang="es-MX" b="0" i="0" dirty="0">
              <a:solidFill>
                <a:srgbClr val="E8EAED"/>
              </a:solidFill>
              <a:effectLst/>
              <a:latin typeface="Google Sans"/>
            </a:endParaRPr>
          </a:p>
          <a:p>
            <a:pPr algn="l"/>
            <a:r>
              <a:rPr lang="es-MX" b="0" i="0" dirty="0">
                <a:solidFill>
                  <a:srgbClr val="374047"/>
                </a:solidFill>
                <a:effectLst/>
                <a:latin typeface="Noto Sans" panose="020B0502040504020204" pitchFamily="34" charset="0"/>
              </a:rPr>
              <a:t>El pH es un índice que indica el grado de acidez o alcalinidad en un extracto acuoso del suelo. Es decir, es un indicativo de las condiciones generales de fertilidad del suelo.</a:t>
            </a:r>
          </a:p>
          <a:p>
            <a:pPr algn="l"/>
            <a:endParaRPr lang="es-MX" b="0" i="0" dirty="0">
              <a:solidFill>
                <a:srgbClr val="374047"/>
              </a:solidFill>
              <a:effectLst/>
              <a:latin typeface="Noto Sans" panose="020B0502040504020204" pitchFamily="34" charset="0"/>
            </a:endParaRPr>
          </a:p>
          <a:p>
            <a:pPr algn="l"/>
            <a:r>
              <a:rPr lang="es-MX" b="0" i="0" dirty="0">
                <a:solidFill>
                  <a:srgbClr val="374047"/>
                </a:solidFill>
                <a:effectLst/>
                <a:latin typeface="Noto Sans" panose="020B0502040504020204" pitchFamily="34" charset="0"/>
              </a:rPr>
              <a:t>El pH es para el suelo como la fiebre para el cuerpo humano, es decir la fiebre indica la existencia de una enfermedad o dolencia más ella en sí no es una enfermedad. El pH conocido como potencial hidrógeno, indica el grado de acidez activa que tiene el suelo, es decir la concentración de los iones hidrógeno presentes en la solución del suelo.</a:t>
            </a:r>
          </a:p>
          <a:p>
            <a:pPr algn="l"/>
            <a:endParaRPr lang="es-MX" b="0" i="0" dirty="0">
              <a:solidFill>
                <a:srgbClr val="374047"/>
              </a:solidFill>
              <a:effectLst/>
              <a:latin typeface="Noto Sans" panose="020B0502040504020204" pitchFamily="34" charset="0"/>
            </a:endParaRPr>
          </a:p>
          <a:p>
            <a:pPr algn="l"/>
            <a:r>
              <a:rPr lang="es-MX" b="0" i="0" dirty="0">
                <a:solidFill>
                  <a:srgbClr val="374047"/>
                </a:solidFill>
                <a:effectLst/>
                <a:latin typeface="Noto Sans" panose="020B0502040504020204" pitchFamily="34" charset="0"/>
              </a:rPr>
              <a:t>Las plantas en solución nutritiva, hidroponía, toleran valores de pH que varían de 3,0 a 9,0 sin perjuicio en su desenvolvimiento, si los nutrientes en solución son mantenidos disponibles mediante el uso de fuentes adecuadas.</a:t>
            </a:r>
          </a:p>
          <a:p>
            <a:pPr algn="l"/>
            <a:endParaRPr lang="es-MX" b="0" i="0" dirty="0">
              <a:solidFill>
                <a:srgbClr val="374047"/>
              </a:solidFill>
              <a:effectLst/>
              <a:latin typeface="Noto Sans" panose="020B0502040504020204" pitchFamily="34" charset="0"/>
            </a:endParaRPr>
          </a:p>
          <a:p>
            <a:pPr algn="l"/>
            <a:r>
              <a:rPr lang="es-MX" b="0" i="0" dirty="0">
                <a:solidFill>
                  <a:srgbClr val="374047"/>
                </a:solidFill>
                <a:effectLst/>
                <a:latin typeface="Noto Sans" panose="020B0502040504020204" pitchFamily="34" charset="0"/>
              </a:rPr>
              <a:t>En el suelo, </a:t>
            </a:r>
            <a:r>
              <a:rPr lang="es-MX" b="0" i="0" dirty="0" err="1">
                <a:solidFill>
                  <a:srgbClr val="374047"/>
                </a:solidFill>
                <a:effectLst/>
                <a:latin typeface="Noto Sans" panose="020B0502040504020204" pitchFamily="34" charset="0"/>
              </a:rPr>
              <a:t>pH's</a:t>
            </a:r>
            <a:r>
              <a:rPr lang="es-MX" b="0" i="0" dirty="0">
                <a:solidFill>
                  <a:srgbClr val="374047"/>
                </a:solidFill>
                <a:effectLst/>
                <a:latin typeface="Noto Sans" panose="020B0502040504020204" pitchFamily="34" charset="0"/>
              </a:rPr>
              <a:t> menores a 5,5 o arriba de 7,5 ya restringen bastante el crecimiento del cultivo, debido a que estos valores indican la existencia de varias condiciones desfavorables en las plantas, a un pH bajo se presentan deficiencias de Ca y Mg, altos contenidos de aluminio, alta fijación de fósforo mientras que a un pH alto se presentan deficiencias de microelementos con excepción del molibdeno o un exceso de sales.</a:t>
            </a:r>
          </a:p>
          <a:p>
            <a:endParaRPr lang="es-MX" dirty="0"/>
          </a:p>
          <a:p>
            <a:r>
              <a:rPr lang="es-MX" b="1" dirty="0"/>
              <a:t>Materia orgánica </a:t>
            </a:r>
            <a:r>
              <a:rPr lang="es-MX" dirty="0"/>
              <a:t>por debajo del 1%.</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23</a:t>
            </a:fld>
            <a:endParaRPr lang="es-MX"/>
          </a:p>
        </p:txBody>
      </p:sp>
    </p:spTree>
    <p:extLst>
      <p:ext uri="{BB962C8B-B14F-4D97-AF65-F5344CB8AC3E}">
        <p14:creationId xmlns:p14="http://schemas.microsoft.com/office/powerpoint/2010/main" val="1440810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4D5968"/>
                </a:solidFill>
                <a:effectLst/>
                <a:latin typeface="nunito sans" pitchFamily="2" charset="0"/>
              </a:rPr>
              <a:t>Existe un problema de salinidad cuando </a:t>
            </a:r>
            <a:r>
              <a:rPr lang="es-MX" b="1" i="0" dirty="0">
                <a:solidFill>
                  <a:srgbClr val="4D5968"/>
                </a:solidFill>
                <a:effectLst/>
                <a:latin typeface="nunito sans" pitchFamily="2" charset="0"/>
              </a:rPr>
              <a:t>se acumula sal en la zona alrededor de las raíces del cultivo</a:t>
            </a:r>
            <a:r>
              <a:rPr lang="es-MX" b="0" i="0" dirty="0">
                <a:solidFill>
                  <a:srgbClr val="4D5968"/>
                </a:solidFill>
                <a:effectLst/>
                <a:latin typeface="nunito sans" pitchFamily="2" charset="0"/>
              </a:rPr>
              <a:t>. Cuando esto sucede, las raíces no son capaces de extraer suficiente agua del suelo para un desarrollo óptimo, por diferencia de potencial osmótico. Done las células deben tener menos agua que la que hay en el suelo para que entre.</a:t>
            </a:r>
          </a:p>
          <a:p>
            <a:endParaRPr lang="es-MX" b="0" i="0" dirty="0">
              <a:solidFill>
                <a:srgbClr val="4D5968"/>
              </a:solidFill>
              <a:effectLst/>
              <a:latin typeface="nunito sans" pitchFamily="2" charset="0"/>
            </a:endParaRPr>
          </a:p>
          <a:p>
            <a:r>
              <a:rPr lang="es-MX" b="0" i="0" dirty="0">
                <a:solidFill>
                  <a:srgbClr val="4D5968"/>
                </a:solidFill>
                <a:effectLst/>
                <a:latin typeface="nunito sans" pitchFamily="2" charset="0"/>
              </a:rPr>
              <a:t>En muchos casos, en suelos medianamente salinizados este efecto pasa casi desapercibido, porque el efecto se va produciendo de manera generalizada en toda la plantación de forma gradual. En estos casos, se va detectando una pérdida de producción y rendimiento que no suele achacarse a problemas de salinidad sino a problemas de mala fertilización o manejo.</a:t>
            </a:r>
          </a:p>
          <a:p>
            <a:endParaRPr lang="es-MX" dirty="0"/>
          </a:p>
          <a:p>
            <a:r>
              <a:rPr lang="es-MX" dirty="0"/>
              <a:t>Ciertos elementos pueden ser tóxicos para las plantas si su nivel excede un umbral de toxicidad. Por lo general son boro, cloruros y sodio.</a:t>
            </a:r>
          </a:p>
          <a:p>
            <a:endParaRPr lang="es-MX" dirty="0"/>
          </a:p>
          <a:p>
            <a:r>
              <a:rPr lang="es-MX" b="0" i="0" dirty="0">
                <a:solidFill>
                  <a:srgbClr val="4D5968"/>
                </a:solidFill>
                <a:effectLst/>
                <a:latin typeface="nunito sans" pitchFamily="2" charset="0"/>
              </a:rPr>
              <a:t>Las sales que se acumulan en la zona radicular se pueden ir lavando si se utilizan las técnicas adecuadas y las características del suelo lo permiten. La metodología consiste en utilizar una </a:t>
            </a:r>
            <a:r>
              <a:rPr lang="es-MX" b="1" i="0" dirty="0">
                <a:solidFill>
                  <a:srgbClr val="4D5968"/>
                </a:solidFill>
                <a:effectLst/>
                <a:latin typeface="nunito sans" pitchFamily="2" charset="0"/>
              </a:rPr>
              <a:t>fracción de lavado</a:t>
            </a:r>
            <a:r>
              <a:rPr lang="es-MX" b="0" i="0" dirty="0">
                <a:solidFill>
                  <a:srgbClr val="4D5968"/>
                </a:solidFill>
                <a:effectLst/>
                <a:latin typeface="nunito sans" pitchFamily="2" charset="0"/>
              </a:rPr>
              <a:t> suplementaria a las necesidades hídricas y de la tolerancia a la salinidad del cultivo.</a:t>
            </a: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24</a:t>
            </a:fld>
            <a:endParaRPr lang="es-MX"/>
          </a:p>
        </p:txBody>
      </p:sp>
    </p:spTree>
    <p:extLst>
      <p:ext uri="{BB962C8B-B14F-4D97-AF65-F5344CB8AC3E}">
        <p14:creationId xmlns:p14="http://schemas.microsoft.com/office/powerpoint/2010/main" val="177750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000000"/>
                </a:solidFill>
                <a:effectLst/>
                <a:latin typeface="Open Sans" panose="020B0606030504020204" pitchFamily="34" charset="0"/>
              </a:rPr>
              <a:t>El</a:t>
            </a:r>
            <a:r>
              <a:rPr lang="es-MX" b="1" i="0" dirty="0">
                <a:solidFill>
                  <a:srgbClr val="000000"/>
                </a:solidFill>
                <a:effectLst/>
                <a:latin typeface="Open Sans" panose="020B0606030504020204" pitchFamily="34" charset="0"/>
              </a:rPr>
              <a:t> caudal de los goteros</a:t>
            </a:r>
            <a:r>
              <a:rPr lang="es-MX" b="0" i="0" dirty="0">
                <a:solidFill>
                  <a:srgbClr val="000000"/>
                </a:solidFill>
                <a:effectLst/>
                <a:latin typeface="Open Sans" panose="020B0606030504020204" pitchFamily="34" charset="0"/>
              </a:rPr>
              <a:t>, el </a:t>
            </a:r>
            <a:r>
              <a:rPr lang="es-MX" b="1" i="0" dirty="0">
                <a:solidFill>
                  <a:srgbClr val="000000"/>
                </a:solidFill>
                <a:effectLst/>
                <a:latin typeface="Open Sans" panose="020B0606030504020204" pitchFamily="34" charset="0"/>
              </a:rPr>
              <a:t>tiempo de riego</a:t>
            </a:r>
            <a:r>
              <a:rPr lang="es-MX" b="0" i="0" dirty="0">
                <a:solidFill>
                  <a:srgbClr val="000000"/>
                </a:solidFill>
                <a:effectLst/>
                <a:latin typeface="Open Sans" panose="020B0606030504020204" pitchFamily="34" charset="0"/>
              </a:rPr>
              <a:t> y el </a:t>
            </a:r>
            <a:r>
              <a:rPr lang="es-MX" b="1" i="0" dirty="0">
                <a:solidFill>
                  <a:srgbClr val="000000"/>
                </a:solidFill>
                <a:effectLst/>
                <a:latin typeface="Open Sans" panose="020B0606030504020204" pitchFamily="34" charset="0"/>
              </a:rPr>
              <a:t>movimiento del agua en el suelo </a:t>
            </a:r>
            <a:r>
              <a:rPr lang="es-MX" b="0" i="0" dirty="0">
                <a:solidFill>
                  <a:srgbClr val="000000"/>
                </a:solidFill>
                <a:effectLst/>
                <a:latin typeface="Open Sans" panose="020B0606030504020204" pitchFamily="34" charset="0"/>
              </a:rPr>
              <a:t>(que depende del tipo de suelo: areno, arcilloso o franco) determinan la forma del bulbo húmedo, que varía su tamaño y profundidad en función de estos factores.</a:t>
            </a:r>
          </a:p>
          <a:p>
            <a:endParaRPr lang="es-MX" b="0" i="0" dirty="0">
              <a:solidFill>
                <a:srgbClr val="000000"/>
              </a:solidFill>
              <a:effectLst/>
              <a:latin typeface="Open Sans" panose="020B0606030504020204" pitchFamily="34"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27</a:t>
            </a:fld>
            <a:endParaRPr lang="es-MX"/>
          </a:p>
        </p:txBody>
      </p:sp>
    </p:spTree>
    <p:extLst>
      <p:ext uri="{BB962C8B-B14F-4D97-AF65-F5344CB8AC3E}">
        <p14:creationId xmlns:p14="http://schemas.microsoft.com/office/powerpoint/2010/main" val="1256350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000000"/>
                </a:solidFill>
                <a:effectLst/>
                <a:latin typeface="Open Sans" panose="020B0606030504020204" pitchFamily="34" charset="0"/>
              </a:rPr>
              <a:t>Es</a:t>
            </a:r>
            <a:r>
              <a:rPr lang="es-MX" b="1" i="0" dirty="0">
                <a:solidFill>
                  <a:srgbClr val="000000"/>
                </a:solidFill>
                <a:effectLst/>
                <a:latin typeface="Open Sans" panose="020B0606030504020204" pitchFamily="34" charset="0"/>
              </a:rPr>
              <a:t> importante que el bulbo húmedo abarque todas las raíces de la planta </a:t>
            </a:r>
            <a:r>
              <a:rPr lang="es-MX" b="0" i="0" dirty="0">
                <a:solidFill>
                  <a:srgbClr val="000000"/>
                </a:solidFill>
                <a:effectLst/>
                <a:latin typeface="Open Sans" panose="020B0606030504020204" pitchFamily="34" charset="0"/>
              </a:rPr>
              <a:t>para asegurar que el cultivo puede absorber todo el agua que necesita.</a:t>
            </a:r>
          </a:p>
          <a:p>
            <a:endParaRPr lang="es-MX" b="0" i="0" dirty="0">
              <a:solidFill>
                <a:srgbClr val="000000"/>
              </a:solidFill>
              <a:effectLst/>
              <a:latin typeface="Open Sans" panose="020B0606030504020204" pitchFamily="34" charset="0"/>
            </a:endParaRPr>
          </a:p>
          <a:p>
            <a:r>
              <a:rPr lang="es-MX" b="0" i="0" dirty="0">
                <a:solidFill>
                  <a:srgbClr val="000000"/>
                </a:solidFill>
                <a:effectLst/>
                <a:latin typeface="Open Sans" panose="020B0606030504020204" pitchFamily="34" charset="0"/>
              </a:rPr>
              <a:t>El </a:t>
            </a:r>
            <a:r>
              <a:rPr lang="es-MX" b="1" i="0" dirty="0">
                <a:solidFill>
                  <a:srgbClr val="000000"/>
                </a:solidFill>
                <a:effectLst/>
                <a:latin typeface="Open Sans" panose="020B0606030504020204" pitchFamily="34" charset="0"/>
              </a:rPr>
              <a:t>porcentaje de suelo mojado</a:t>
            </a:r>
            <a:r>
              <a:rPr lang="es-MX" b="0" i="0" dirty="0">
                <a:solidFill>
                  <a:srgbClr val="000000"/>
                </a:solidFill>
                <a:effectLst/>
                <a:latin typeface="Open Sans" panose="020B0606030504020204" pitchFamily="34" charset="0"/>
              </a:rPr>
              <a:t> más apropiado está en función del tipo de cultivo (frutales, hortícolas…), del clima y del tipo de suelo:</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Árboles frutales de marco de plantación amplio</a:t>
            </a:r>
            <a:r>
              <a:rPr lang="es-MX" b="0" i="0" dirty="0">
                <a:solidFill>
                  <a:srgbClr val="000000"/>
                </a:solidFill>
                <a:effectLst/>
                <a:latin typeface="Open Sans" panose="020B0606030504020204" pitchFamily="34" charset="0"/>
              </a:rPr>
              <a:t>: 25% – 35%, con un porcentaje más alto cuanto más árido sea el clima (bajas precipitaciones) y cuanto más ligera o arenosa sea la textura del suelo.</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Cultivos de marco de plantación medio</a:t>
            </a:r>
            <a:r>
              <a:rPr lang="es-MX" b="0" i="0" dirty="0">
                <a:solidFill>
                  <a:srgbClr val="000000"/>
                </a:solidFill>
                <a:effectLst/>
                <a:latin typeface="Open Sans" panose="020B0606030504020204" pitchFamily="34" charset="0"/>
              </a:rPr>
              <a:t> (distancia entre plantas inferior a 2,5 metros): del 40% al 60%, variando según la misma relación anterior.</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Cultivos de marco de plantación reducido </a:t>
            </a:r>
            <a:r>
              <a:rPr lang="es-MX" b="0" i="0" dirty="0">
                <a:solidFill>
                  <a:srgbClr val="000000"/>
                </a:solidFill>
                <a:effectLst/>
                <a:latin typeface="Open Sans" panose="020B0606030504020204" pitchFamily="34" charset="0"/>
              </a:rPr>
              <a:t>(hortícolas, flores y otros cultivos herbáceos): el porcentaje de suelo mojado debe estar entre el 70% y el 90%, pudiendo variar como en los casos anteriores.</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28</a:t>
            </a:fld>
            <a:endParaRPr lang="es-MX"/>
          </a:p>
        </p:txBody>
      </p:sp>
    </p:spTree>
    <p:extLst>
      <p:ext uri="{BB962C8B-B14F-4D97-AF65-F5344CB8AC3E}">
        <p14:creationId xmlns:p14="http://schemas.microsoft.com/office/powerpoint/2010/main" val="476889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solidFill>
                  <a:srgbClr val="329ECF"/>
                </a:solidFill>
                <a:effectLst/>
                <a:latin typeface="nunito sans" pitchFamily="2" charset="0"/>
              </a:rPr>
              <a:t>► </a:t>
            </a:r>
            <a:r>
              <a:rPr lang="es-MX" b="1" dirty="0"/>
              <a:t>Capacidad de Campo del Suelo (CC)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solidFill>
                  <a:srgbClr val="4D5968"/>
                </a:solidFill>
                <a:effectLst/>
              </a:rPr>
              <a:t>Es una cantidad relativamente constante de agua y corresponde al agua que queda en el suelo tras haber drenado el agua cuando se encontraba saturado, después de unas 48 horas.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r>
              <a:rPr lang="es-MX" b="0" dirty="0">
                <a:solidFill>
                  <a:srgbClr val="4D5968"/>
                </a:solidFill>
                <a:effectLst/>
                <a:latin typeface="nunito sans" pitchFamily="2" charset="0"/>
              </a:rPr>
              <a:t>En suelos bien estructurados, tiene sentido hablar de capacidad de campo, mientras que en suelos mal estructurados, el drenaje puede estar produciéndose durante varias semanas, por lo que no existe una capacidad de campo bien definida. El suelo, a capacidad de campo se siente muy húmedo en contacto con las manos.</a:t>
            </a:r>
          </a:p>
          <a:p>
            <a:endParaRPr lang="es-MX" b="0" dirty="0">
              <a:solidFill>
                <a:srgbClr val="4D5968"/>
              </a:solidFill>
              <a:effectLst/>
              <a:latin typeface="nunito sans" pitchFamily="2" charset="0"/>
            </a:endParaRPr>
          </a:p>
          <a:p>
            <a:r>
              <a:rPr lang="es-MX" b="1" dirty="0">
                <a:solidFill>
                  <a:srgbClr val="329ECF"/>
                </a:solidFill>
                <a:effectLst/>
                <a:latin typeface="nunito sans" pitchFamily="2" charset="0"/>
              </a:rPr>
              <a:t>► </a:t>
            </a:r>
            <a:r>
              <a:rPr lang="es-MX" b="1" dirty="0">
                <a:solidFill>
                  <a:srgbClr val="2A3139"/>
                </a:solidFill>
                <a:effectLst/>
                <a:latin typeface="nunito sans" pitchFamily="2" charset="0"/>
              </a:rPr>
              <a:t>Punto de Marchitez Permanente (PMP)</a:t>
            </a:r>
          </a:p>
          <a:p>
            <a:endParaRPr lang="es-MX" b="1" dirty="0">
              <a:solidFill>
                <a:srgbClr val="2A3139"/>
              </a:solidFill>
              <a:effectLst/>
              <a:latin typeface="nunito sans" pitchFamily="2" charset="0"/>
            </a:endParaRPr>
          </a:p>
          <a:p>
            <a:r>
              <a:rPr lang="es-MX" b="0" dirty="0">
                <a:solidFill>
                  <a:srgbClr val="4D5968"/>
                </a:solidFill>
                <a:effectLst/>
                <a:latin typeface="nunito sans" pitchFamily="2" charset="0"/>
              </a:rPr>
              <a:t>Cuando el cultivo va consumiendo agua, llega a un nivel que, aun conteniendo cierta cantidad de agua el suelo, las raíces de las plantas no pueden extraer más agua del suelo. A esta cantidad mínima de agua que puede extraer la planta se le denomina Punto de Marchitez Permanente.</a:t>
            </a:r>
          </a:p>
          <a:p>
            <a:r>
              <a:rPr lang="es-MX" b="0" dirty="0">
                <a:solidFill>
                  <a:srgbClr val="4D5968"/>
                </a:solidFill>
                <a:effectLst/>
                <a:latin typeface="nunito sans" pitchFamily="2" charset="0"/>
              </a:rPr>
              <a:t>En este punto, el cultivo no puede sobrevivir aunque se vuelva a saturar el suelo. El suelo al tacto se nota seco o muy poco húmedo.</a:t>
            </a:r>
          </a:p>
          <a:p>
            <a:r>
              <a:rPr lang="es-MX" b="0" dirty="0">
                <a:solidFill>
                  <a:srgbClr val="2A3139"/>
                </a:solidFill>
                <a:effectLst/>
                <a:latin typeface="nunito sans" pitchFamily="2" charset="0"/>
              </a:rPr>
              <a:t>Agua Disponible para la Planta (ADP)</a:t>
            </a:r>
          </a:p>
          <a:p>
            <a:endParaRPr lang="es-MX" b="0" dirty="0">
              <a:solidFill>
                <a:srgbClr val="4D5968"/>
              </a:solidFill>
              <a:effectLst/>
              <a:latin typeface="nunito sans" pitchFamily="2"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31</a:t>
            </a:fld>
            <a:endParaRPr lang="es-MX"/>
          </a:p>
        </p:txBody>
      </p:sp>
    </p:spTree>
    <p:extLst>
      <p:ext uri="{BB962C8B-B14F-4D97-AF65-F5344CB8AC3E}">
        <p14:creationId xmlns:p14="http://schemas.microsoft.com/office/powerpoint/2010/main" val="309760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solidFill>
                  <a:srgbClr val="329ECF"/>
                </a:solidFill>
                <a:effectLst/>
                <a:latin typeface="nunito sans" pitchFamily="2" charset="0"/>
              </a:rPr>
              <a:t>► </a:t>
            </a:r>
            <a:r>
              <a:rPr lang="es-MX" b="1" dirty="0"/>
              <a:t>Capacidad de Campo del Suelo (CC)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solidFill>
                  <a:srgbClr val="4D5968"/>
                </a:solidFill>
                <a:effectLst/>
              </a:rPr>
              <a:t>Es una cantidad relativamente constante de agua y corresponde al agua que queda en el suelo tras haber drenado el agua cuando se encontraba saturado, después de unas 48 horas.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r>
              <a:rPr lang="es-MX" b="0" dirty="0">
                <a:solidFill>
                  <a:srgbClr val="4D5968"/>
                </a:solidFill>
                <a:effectLst/>
                <a:latin typeface="nunito sans" pitchFamily="2" charset="0"/>
              </a:rPr>
              <a:t>En suelos bien estructurados, tiene sentido hablar de capacidad de campo, mientras que en suelos mal estructurados, el drenaje puede estar produciéndose durante varias semanas, por lo que no existe una capacidad de campo bien definida. El suelo, a capacidad de campo se siente muy húmedo en contacto con las manos.</a:t>
            </a:r>
          </a:p>
          <a:p>
            <a:endParaRPr lang="es-MX" b="0" dirty="0">
              <a:solidFill>
                <a:srgbClr val="4D5968"/>
              </a:solidFill>
              <a:effectLst/>
              <a:latin typeface="nunito sans" pitchFamily="2" charset="0"/>
            </a:endParaRPr>
          </a:p>
          <a:p>
            <a:r>
              <a:rPr lang="es-MX" b="1" dirty="0">
                <a:solidFill>
                  <a:srgbClr val="329ECF"/>
                </a:solidFill>
                <a:effectLst/>
                <a:latin typeface="nunito sans" pitchFamily="2" charset="0"/>
              </a:rPr>
              <a:t>► </a:t>
            </a:r>
            <a:r>
              <a:rPr lang="es-MX" b="1" dirty="0">
                <a:solidFill>
                  <a:srgbClr val="2A3139"/>
                </a:solidFill>
                <a:effectLst/>
                <a:latin typeface="nunito sans" pitchFamily="2" charset="0"/>
              </a:rPr>
              <a:t>Punto de Marchitez Permanente (PMP)</a:t>
            </a:r>
          </a:p>
          <a:p>
            <a:endParaRPr lang="es-MX" b="1" dirty="0">
              <a:solidFill>
                <a:srgbClr val="2A3139"/>
              </a:solidFill>
              <a:effectLst/>
              <a:latin typeface="nunito sans" pitchFamily="2" charset="0"/>
            </a:endParaRPr>
          </a:p>
          <a:p>
            <a:r>
              <a:rPr lang="es-MX" b="0" dirty="0">
                <a:solidFill>
                  <a:srgbClr val="4D5968"/>
                </a:solidFill>
                <a:effectLst/>
                <a:latin typeface="nunito sans" pitchFamily="2" charset="0"/>
              </a:rPr>
              <a:t>Cuando el cultivo va consumiendo agua, llega a un nivel que, aun conteniendo cierta cantidad de agua el suelo, las raíces de las plantas no pueden extraer más agua del suelo. A esta cantidad mínima de agua que puede extraer la planta se le denomina Punto de Marchitez Permanente.</a:t>
            </a:r>
          </a:p>
          <a:p>
            <a:r>
              <a:rPr lang="es-MX" b="0" dirty="0">
                <a:solidFill>
                  <a:srgbClr val="4D5968"/>
                </a:solidFill>
                <a:effectLst/>
                <a:latin typeface="nunito sans" pitchFamily="2" charset="0"/>
              </a:rPr>
              <a:t>En este punto, el cultivo no puede sobrevivir aunque se vuelva a saturar el suelo. El suelo al tacto se nota seco o muy poco húmedo.</a:t>
            </a:r>
          </a:p>
          <a:p>
            <a:r>
              <a:rPr lang="es-MX" b="0" dirty="0">
                <a:solidFill>
                  <a:srgbClr val="2A3139"/>
                </a:solidFill>
                <a:effectLst/>
                <a:latin typeface="nunito sans" pitchFamily="2" charset="0"/>
              </a:rPr>
              <a:t>Agua Disponible para la Planta (ADP)</a:t>
            </a:r>
          </a:p>
          <a:p>
            <a:endParaRPr lang="es-MX" b="0" dirty="0">
              <a:solidFill>
                <a:srgbClr val="4D5968"/>
              </a:solidFill>
              <a:effectLst/>
              <a:latin typeface="nunito sans" pitchFamily="2"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32</a:t>
            </a:fld>
            <a:endParaRPr lang="es-MX"/>
          </a:p>
        </p:txBody>
      </p:sp>
    </p:spTree>
    <p:extLst>
      <p:ext uri="{BB962C8B-B14F-4D97-AF65-F5344CB8AC3E}">
        <p14:creationId xmlns:p14="http://schemas.microsoft.com/office/powerpoint/2010/main" val="3222873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solidFill>
                  <a:srgbClr val="329ECF"/>
                </a:solidFill>
                <a:effectLst/>
                <a:latin typeface="nunito sans" pitchFamily="2" charset="0"/>
              </a:rPr>
              <a:t>► </a:t>
            </a:r>
            <a:r>
              <a:rPr lang="es-MX" b="1" dirty="0"/>
              <a:t>Capacidad de Campo del Suelo (CC)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solidFill>
                  <a:srgbClr val="4D5968"/>
                </a:solidFill>
                <a:effectLst/>
              </a:rPr>
              <a:t>Es una cantidad relativamente constante de agua y corresponde al agua que queda en el suelo tras haber drenado el agua cuando se encontraba saturado, después de unas 48 horas.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r>
              <a:rPr lang="es-MX" b="0" dirty="0">
                <a:solidFill>
                  <a:srgbClr val="4D5968"/>
                </a:solidFill>
                <a:effectLst/>
                <a:latin typeface="nunito sans" pitchFamily="2" charset="0"/>
              </a:rPr>
              <a:t>En suelos bien estructurados, tiene sentido hablar de capacidad de campo, mientras que en suelos mal estructurados, el drenaje puede estar produciéndose durante varias semanas, por lo que no existe una capacidad de campo bien definida. El suelo, a capacidad de campo se siente muy húmedo en contacto con las manos.</a:t>
            </a:r>
          </a:p>
          <a:p>
            <a:endParaRPr lang="es-MX" b="0" dirty="0">
              <a:solidFill>
                <a:srgbClr val="4D5968"/>
              </a:solidFill>
              <a:effectLst/>
              <a:latin typeface="nunito sans" pitchFamily="2" charset="0"/>
            </a:endParaRPr>
          </a:p>
          <a:p>
            <a:r>
              <a:rPr lang="es-MX" b="1" dirty="0">
                <a:solidFill>
                  <a:srgbClr val="329ECF"/>
                </a:solidFill>
                <a:effectLst/>
                <a:latin typeface="nunito sans" pitchFamily="2" charset="0"/>
              </a:rPr>
              <a:t>► </a:t>
            </a:r>
            <a:r>
              <a:rPr lang="es-MX" b="1" dirty="0">
                <a:solidFill>
                  <a:srgbClr val="2A3139"/>
                </a:solidFill>
                <a:effectLst/>
                <a:latin typeface="nunito sans" pitchFamily="2" charset="0"/>
              </a:rPr>
              <a:t>Punto de Marchitez Permanente (PMP)</a:t>
            </a:r>
          </a:p>
          <a:p>
            <a:endParaRPr lang="es-MX" b="1" dirty="0">
              <a:solidFill>
                <a:srgbClr val="2A3139"/>
              </a:solidFill>
              <a:effectLst/>
              <a:latin typeface="nunito sans" pitchFamily="2" charset="0"/>
            </a:endParaRPr>
          </a:p>
          <a:p>
            <a:r>
              <a:rPr lang="es-MX" b="0" dirty="0">
                <a:solidFill>
                  <a:srgbClr val="4D5968"/>
                </a:solidFill>
                <a:effectLst/>
                <a:latin typeface="nunito sans" pitchFamily="2" charset="0"/>
              </a:rPr>
              <a:t>Cuando el cultivo va consumiendo agua, llega a un nivel que, aun conteniendo cierta cantidad de agua el suelo, las raíces de las plantas no pueden extraer más agua del suelo. A esta cantidad mínima de agua que puede extraer la planta se le denomina Punto de Marchitez Permanente.</a:t>
            </a:r>
          </a:p>
          <a:p>
            <a:r>
              <a:rPr lang="es-MX" b="0" dirty="0">
                <a:solidFill>
                  <a:srgbClr val="4D5968"/>
                </a:solidFill>
                <a:effectLst/>
                <a:latin typeface="nunito sans" pitchFamily="2" charset="0"/>
              </a:rPr>
              <a:t>En este punto, el cultivo no puede sobrevivir aunque se vuelva a saturar el suelo. El suelo al tacto se nota seco o muy poco húmedo.</a:t>
            </a:r>
          </a:p>
          <a:p>
            <a:r>
              <a:rPr lang="es-MX" b="0" dirty="0">
                <a:solidFill>
                  <a:srgbClr val="2A3139"/>
                </a:solidFill>
                <a:effectLst/>
                <a:latin typeface="nunito sans" pitchFamily="2" charset="0"/>
              </a:rPr>
              <a:t>Agua Disponible para la Planta (ADP)</a:t>
            </a:r>
          </a:p>
          <a:p>
            <a:endParaRPr lang="es-MX" b="0" dirty="0">
              <a:solidFill>
                <a:srgbClr val="4D5968"/>
              </a:solidFill>
              <a:effectLst/>
              <a:latin typeface="nunito sans" pitchFamily="2"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33</a:t>
            </a:fld>
            <a:endParaRPr lang="es-MX"/>
          </a:p>
        </p:txBody>
      </p:sp>
    </p:spTree>
    <p:extLst>
      <p:ext uri="{BB962C8B-B14F-4D97-AF65-F5344CB8AC3E}">
        <p14:creationId xmlns:p14="http://schemas.microsoft.com/office/powerpoint/2010/main" val="360046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dirty="0">
                <a:solidFill>
                  <a:srgbClr val="FFFFFF"/>
                </a:solidFill>
                <a:effectLst/>
                <a:latin typeface="nunito sans" pitchFamily="2" charset="0"/>
              </a:rPr>
              <a:t>Cómo Regar en cada caso?</a:t>
            </a:r>
          </a:p>
          <a:p>
            <a:pPr algn="l"/>
            <a:endParaRPr lang="es-MX" b="1" dirty="0">
              <a:solidFill>
                <a:srgbClr val="FFFFFF"/>
              </a:solidFill>
              <a:effectLst/>
              <a:latin typeface="nunito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solidFill>
                  <a:srgbClr val="676767"/>
                </a:solidFill>
                <a:effectLst/>
                <a:latin typeface="Open Sans" panose="020B0606030504020204" pitchFamily="34" charset="0"/>
              </a:rPr>
              <a:t>Recordemos que </a:t>
            </a:r>
            <a:r>
              <a:rPr lang="es-MX" b="1" i="0" dirty="0">
                <a:solidFill>
                  <a:srgbClr val="676767"/>
                </a:solidFill>
                <a:effectLst/>
                <a:latin typeface="Open Sans" panose="020B0606030504020204" pitchFamily="34" charset="0"/>
              </a:rPr>
              <a:t>1 mm de agua equivale a 1 L/m</a:t>
            </a:r>
            <a:r>
              <a:rPr lang="es-MX" b="1" i="0" baseline="30000" dirty="0">
                <a:solidFill>
                  <a:srgbClr val="676767"/>
                </a:solidFill>
                <a:effectLst/>
                <a:latin typeface="Open Sans" panose="020B0606030504020204" pitchFamily="34" charset="0"/>
              </a:rPr>
              <a:t>2</a:t>
            </a:r>
            <a:r>
              <a:rPr lang="es-MX" b="0" i="0" dirty="0">
                <a:solidFill>
                  <a:srgbClr val="676767"/>
                </a:solidFill>
                <a:effectLst/>
                <a:latin typeface="Open Sans" panose="020B0606030504020204" pitchFamily="34" charset="0"/>
              </a:rPr>
              <a:t>. Los cultivos están ordenados en función de su resistencia a la sequía.</a:t>
            </a:r>
            <a:endParaRPr lang="es-MX" b="0" i="0" dirty="0">
              <a:solidFill>
                <a:srgbClr val="000000"/>
              </a:solidFill>
              <a:effectLst/>
              <a:latin typeface="Open Sans" panose="020B0606030504020204" pitchFamily="34" charset="0"/>
            </a:endParaRPr>
          </a:p>
          <a:p>
            <a:endParaRPr lang="es-MX" b="0" dirty="0">
              <a:solidFill>
                <a:srgbClr val="4D5968"/>
              </a:solidFill>
              <a:effectLst/>
              <a:latin typeface="nunito sans" pitchFamily="2" charset="0"/>
            </a:endParaRPr>
          </a:p>
          <a:p>
            <a:r>
              <a:rPr lang="es-MX" b="0" i="0" dirty="0">
                <a:solidFill>
                  <a:srgbClr val="4D5968"/>
                </a:solidFill>
                <a:effectLst/>
                <a:latin typeface="nunito sans" pitchFamily="2" charset="0"/>
              </a:rPr>
              <a:t>Valga como ejemplo y de forma aproximada, que en un metro de profundidad de suelo, almacena:</a:t>
            </a:r>
          </a:p>
          <a:p>
            <a:pPr marL="171450" indent="-171450">
              <a:buFont typeface="Arial" panose="020B0604020202020204" pitchFamily="34" charset="0"/>
              <a:buChar char="•"/>
            </a:pPr>
            <a:r>
              <a:rPr lang="es-MX" b="1" i="0" dirty="0">
                <a:solidFill>
                  <a:srgbClr val="4D5968"/>
                </a:solidFill>
                <a:effectLst/>
                <a:latin typeface="nunito sans" pitchFamily="2" charset="0"/>
              </a:rPr>
              <a:t>Arenoso</a:t>
            </a:r>
            <a:r>
              <a:rPr lang="es-MX" b="0" i="0" dirty="0">
                <a:solidFill>
                  <a:srgbClr val="4D5968"/>
                </a:solidFill>
                <a:effectLst/>
                <a:latin typeface="nunito sans" pitchFamily="2" charset="0"/>
              </a:rPr>
              <a:t>: 	~  50 litros.</a:t>
            </a:r>
          </a:p>
          <a:p>
            <a:pPr marL="171450" indent="-171450">
              <a:buFont typeface="Arial" panose="020B0604020202020204" pitchFamily="34" charset="0"/>
              <a:buChar char="•"/>
            </a:pPr>
            <a:r>
              <a:rPr lang="es-MX" b="1" i="0" dirty="0">
                <a:solidFill>
                  <a:srgbClr val="4D5968"/>
                </a:solidFill>
                <a:effectLst/>
                <a:latin typeface="nunito sans" pitchFamily="2" charset="0"/>
              </a:rPr>
              <a:t>Franco</a:t>
            </a:r>
            <a:r>
              <a:rPr lang="es-MX" b="0" i="0" dirty="0">
                <a:solidFill>
                  <a:srgbClr val="4D5968"/>
                </a:solidFill>
                <a:effectLst/>
                <a:latin typeface="nunito sans" pitchFamily="2" charset="0"/>
              </a:rPr>
              <a:t>: 	~150 litros.</a:t>
            </a:r>
          </a:p>
          <a:p>
            <a:pPr marL="171450" indent="-171450">
              <a:buFont typeface="Arial" panose="020B0604020202020204" pitchFamily="34" charset="0"/>
              <a:buChar char="•"/>
            </a:pPr>
            <a:r>
              <a:rPr lang="es-MX" b="1" i="0" dirty="0">
                <a:solidFill>
                  <a:srgbClr val="4D5968"/>
                </a:solidFill>
                <a:effectLst/>
                <a:latin typeface="nunito sans" pitchFamily="2" charset="0"/>
              </a:rPr>
              <a:t>Arcilloso</a:t>
            </a:r>
            <a:r>
              <a:rPr lang="es-MX" b="0" i="0" dirty="0">
                <a:solidFill>
                  <a:srgbClr val="4D5968"/>
                </a:solidFill>
                <a:effectLst/>
                <a:latin typeface="nunito sans" pitchFamily="2" charset="0"/>
              </a:rPr>
              <a:t>: 	+200 litros.</a:t>
            </a:r>
            <a:endParaRPr lang="es-MX" b="0" dirty="0">
              <a:solidFill>
                <a:srgbClr val="4D5968"/>
              </a:solidFill>
              <a:effectLst/>
              <a:latin typeface="nunito sans" pitchFamily="2" charset="0"/>
            </a:endParaRPr>
          </a:p>
          <a:p>
            <a:endParaRPr lang="es-MX" b="1" dirty="0">
              <a:solidFill>
                <a:srgbClr val="32373C"/>
              </a:solidFill>
              <a:effectLst/>
              <a:latin typeface="nunito sans" pitchFamily="2" charset="0"/>
            </a:endParaRPr>
          </a:p>
          <a:p>
            <a:pPr algn="l"/>
            <a:r>
              <a:rPr lang="es-MX" b="1" dirty="0">
                <a:solidFill>
                  <a:srgbClr val="FFFFFF"/>
                </a:solidFill>
                <a:effectLst/>
                <a:latin typeface="nunito sans" pitchFamily="2" charset="0"/>
              </a:rPr>
              <a:t>Conclusiones</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arcillosos</a:t>
            </a:r>
            <a:r>
              <a:rPr lang="es-MX" b="0" dirty="0">
                <a:solidFill>
                  <a:srgbClr val="4D5968"/>
                </a:solidFill>
                <a:effectLst/>
                <a:latin typeface="nunito sans" pitchFamily="2" charset="0"/>
              </a:rPr>
              <a:t>, regar hasta la capacidad de campo y no volver a regar hasta un 30% de la misma. Esto nos permite riegos abundantes y espaciados en el tiempo. </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arenosos </a:t>
            </a:r>
            <a:r>
              <a:rPr lang="es-MX" b="0" dirty="0">
                <a:solidFill>
                  <a:srgbClr val="4D5968"/>
                </a:solidFill>
                <a:effectLst/>
                <a:latin typeface="nunito sans" pitchFamily="2" charset="0"/>
              </a:rPr>
              <a:t>los riegos deben ser frecuentes y de poca cantidad, todo lo contrario a los suelos arcillosos.</a:t>
            </a:r>
          </a:p>
          <a:p>
            <a:pPr marL="171450" indent="-171450">
              <a:buFont typeface="Arial" panose="020B0604020202020204" pitchFamily="34" charset="0"/>
              <a:buChar char="•"/>
            </a:pPr>
            <a:r>
              <a:rPr lang="es-MX" b="0" dirty="0">
                <a:solidFill>
                  <a:srgbClr val="4D5968"/>
                </a:solidFill>
                <a:effectLst/>
                <a:latin typeface="nunito sans" pitchFamily="2" charset="0"/>
              </a:rPr>
              <a:t>Solamente un 70% del </a:t>
            </a:r>
            <a:r>
              <a:rPr lang="es-MX" b="1" dirty="0">
                <a:solidFill>
                  <a:srgbClr val="4D5968"/>
                </a:solidFill>
                <a:effectLst/>
                <a:latin typeface="nunito sans" pitchFamily="2" charset="0"/>
              </a:rPr>
              <a:t>agua de lluvia </a:t>
            </a:r>
            <a:r>
              <a:rPr lang="es-MX" b="0" dirty="0">
                <a:solidFill>
                  <a:srgbClr val="4D5968"/>
                </a:solidFill>
                <a:effectLst/>
                <a:latin typeface="nunito sans" pitchFamily="2" charset="0"/>
              </a:rPr>
              <a:t>se acumula en el suelo y es útil. </a:t>
            </a:r>
            <a:endParaRPr lang="es-MX" b="0" dirty="0">
              <a:solidFill>
                <a:srgbClr val="2A3139"/>
              </a:solidFill>
              <a:effectLst/>
              <a:latin typeface="nunito sans" pitchFamily="2"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34</a:t>
            </a:fld>
            <a:endParaRPr lang="es-MX"/>
          </a:p>
        </p:txBody>
      </p:sp>
    </p:spTree>
    <p:extLst>
      <p:ext uri="{BB962C8B-B14F-4D97-AF65-F5344CB8AC3E}">
        <p14:creationId xmlns:p14="http://schemas.microsoft.com/office/powerpoint/2010/main" val="197933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s-MX" sz="1200" b="1" i="0" u="none" dirty="0">
                <a:solidFill>
                  <a:srgbClr val="008000"/>
                </a:solidFill>
              </a:rPr>
              <a:t>INSPIRA/INTRODUCE:</a:t>
            </a:r>
            <a:r>
              <a:rPr lang="es-MX" sz="1200" b="1" i="0" u="none" baseline="0" dirty="0">
                <a:solidFill>
                  <a:srgbClr val="008000"/>
                </a:solidFill>
              </a:rPr>
              <a:t> I</a:t>
            </a:r>
          </a:p>
          <a:p>
            <a:pPr eaLnBrk="1" hangingPunct="1"/>
            <a:r>
              <a:rPr lang="es-MX" sz="1200" b="1" i="0" u="none" baseline="0" dirty="0">
                <a:solidFill>
                  <a:srgbClr val="008000"/>
                </a:solidFill>
              </a:rPr>
              <a:t>Punch: </a:t>
            </a:r>
            <a:r>
              <a:rPr lang="es-MX" sz="1200" b="1" i="0" u="none" dirty="0" err="1">
                <a:solidFill>
                  <a:srgbClr val="008000"/>
                </a:solidFill>
              </a:rPr>
              <a:t>pUnch</a:t>
            </a:r>
            <a:endParaRPr lang="es-MX" sz="1200" b="1" i="0" u="none" dirty="0">
              <a:solidFill>
                <a:srgbClr val="008000"/>
              </a:solidFill>
            </a:endParaRPr>
          </a:p>
          <a:p>
            <a:endParaRPr lang="es-MX" dirty="0"/>
          </a:p>
        </p:txBody>
      </p:sp>
      <p:sp>
        <p:nvSpPr>
          <p:cNvPr id="4" name="Slide Number Placeholder 3"/>
          <p:cNvSpPr>
            <a:spLocks noGrp="1"/>
          </p:cNvSpPr>
          <p:nvPr>
            <p:ph type="sldNum" sz="quarter" idx="10"/>
          </p:nvPr>
        </p:nvSpPr>
        <p:spPr/>
        <p:txBody>
          <a:bodyPr/>
          <a:lstStyle/>
          <a:p>
            <a:fld id="{9DF70FB4-E673-45C6-86AB-890CEFBB05D8}" type="slidenum">
              <a:rPr lang="en-US" smtClean="0"/>
              <a:t>3</a:t>
            </a:fld>
            <a:endParaRPr lang="en-US"/>
          </a:p>
        </p:txBody>
      </p:sp>
    </p:spTree>
    <p:extLst>
      <p:ext uri="{BB962C8B-B14F-4D97-AF65-F5344CB8AC3E}">
        <p14:creationId xmlns:p14="http://schemas.microsoft.com/office/powerpoint/2010/main" val="218519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b="0" i="0" dirty="0">
                <a:solidFill>
                  <a:srgbClr val="676767"/>
                </a:solidFill>
                <a:effectLst/>
                <a:latin typeface="Open Sans" panose="020B0606030504020204" pitchFamily="34" charset="0"/>
              </a:rPr>
              <a:t>La siguiente tabla recoge las </a:t>
            </a:r>
            <a:r>
              <a:rPr lang="es-MX" b="1" i="0" dirty="0">
                <a:solidFill>
                  <a:srgbClr val="676767"/>
                </a:solidFill>
                <a:effectLst/>
                <a:latin typeface="Open Sans" panose="020B0606030504020204" pitchFamily="34" charset="0"/>
              </a:rPr>
              <a:t>necesidades de agua de los distintos cultivos frutales expresadas en mm anuales</a:t>
            </a:r>
            <a:r>
              <a:rPr lang="es-MX" b="0" i="0" dirty="0">
                <a:solidFill>
                  <a:srgbClr val="676767"/>
                </a:solidFill>
                <a:effectLst/>
                <a:latin typeface="Open Sans" panose="020B0606030504020204" pitchFamily="34" charset="0"/>
              </a:rPr>
              <a:t>. </a:t>
            </a:r>
          </a:p>
          <a:p>
            <a:pPr algn="just"/>
            <a:endParaRPr lang="es-MX" b="0" i="0" dirty="0">
              <a:solidFill>
                <a:srgbClr val="676767"/>
              </a:solidFill>
              <a:effectLst/>
              <a:latin typeface="Open Sans" panose="020B0606030504020204" pitchFamily="34"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35</a:t>
            </a:fld>
            <a:endParaRPr lang="es-MX"/>
          </a:p>
        </p:txBody>
      </p:sp>
    </p:spTree>
    <p:extLst>
      <p:ext uri="{BB962C8B-B14F-4D97-AF65-F5344CB8AC3E}">
        <p14:creationId xmlns:p14="http://schemas.microsoft.com/office/powerpoint/2010/main" val="407965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b="0" i="0" dirty="0">
                <a:solidFill>
                  <a:srgbClr val="676767"/>
                </a:solidFill>
                <a:effectLst/>
                <a:latin typeface="Open Sans" panose="020B0606030504020204" pitchFamily="34" charset="0"/>
              </a:rPr>
              <a:t>La siguiente tabla recoge las </a:t>
            </a:r>
            <a:r>
              <a:rPr lang="es-MX" b="1" i="0" dirty="0">
                <a:solidFill>
                  <a:srgbClr val="676767"/>
                </a:solidFill>
                <a:effectLst/>
                <a:latin typeface="Open Sans" panose="020B0606030504020204" pitchFamily="34" charset="0"/>
              </a:rPr>
              <a:t>necesidades de agua de los distintos cultivos frutales expresadas en mm anuales</a:t>
            </a:r>
            <a:r>
              <a:rPr lang="es-MX" b="0" i="0" dirty="0">
                <a:solidFill>
                  <a:srgbClr val="676767"/>
                </a:solidFill>
                <a:effectLst/>
                <a:latin typeface="Open Sans" panose="020B0606030504020204" pitchFamily="34" charset="0"/>
              </a:rPr>
              <a:t>. </a:t>
            </a:r>
          </a:p>
          <a:p>
            <a:pPr algn="just"/>
            <a:endParaRPr lang="es-MX" b="0" i="0" dirty="0">
              <a:solidFill>
                <a:srgbClr val="676767"/>
              </a:solidFill>
              <a:effectLst/>
              <a:latin typeface="Open Sans" panose="020B0606030504020204" pitchFamily="34" charset="0"/>
            </a:endParaRPr>
          </a:p>
          <a:p>
            <a:pPr algn="just"/>
            <a:r>
              <a:rPr lang="es-MX" b="0" i="0" dirty="0">
                <a:solidFill>
                  <a:srgbClr val="676767"/>
                </a:solidFill>
                <a:effectLst/>
                <a:latin typeface="Open Sans" panose="020B0606030504020204" pitchFamily="34" charset="0"/>
              </a:rPr>
              <a:t>Recordemos que un milímetro de agua equivale a 1 L/m2. Los cultivos están ordenados en función de su resistencia a la sequía.</a:t>
            </a:r>
            <a:endParaRPr lang="es-MX" b="0" i="0" dirty="0">
              <a:solidFill>
                <a:srgbClr val="000000"/>
              </a:solidFill>
              <a:effectLst/>
              <a:latin typeface="Open Sans" panose="020B0606030504020204" pitchFamily="34"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36</a:t>
            </a:fld>
            <a:endParaRPr lang="es-MX"/>
          </a:p>
        </p:txBody>
      </p:sp>
    </p:spTree>
    <p:extLst>
      <p:ext uri="{BB962C8B-B14F-4D97-AF65-F5344CB8AC3E}">
        <p14:creationId xmlns:p14="http://schemas.microsoft.com/office/powerpoint/2010/main" val="3229479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sz="1800" b="0" i="0" u="none" strike="noStrike" baseline="0" dirty="0">
                <a:solidFill>
                  <a:srgbClr val="FFFFFF"/>
                </a:solidFill>
                <a:latin typeface="Arial" panose="020B0604020202020204" pitchFamily="34" charset="0"/>
              </a:rPr>
              <a:t>La </a:t>
            </a:r>
            <a:r>
              <a:rPr lang="es-MX" sz="1800" b="1" i="0" u="none" strike="noStrike" baseline="0" dirty="0">
                <a:solidFill>
                  <a:srgbClr val="FFFFFF"/>
                </a:solidFill>
                <a:latin typeface="Arial" panose="020B0604020202020204" pitchFamily="34" charset="0"/>
              </a:rPr>
              <a:t>agricultura de precisión </a:t>
            </a:r>
            <a:r>
              <a:rPr lang="es-MX" sz="1800" b="0" i="0" u="none" strike="noStrike" baseline="0" dirty="0">
                <a:solidFill>
                  <a:srgbClr val="FFFFFF"/>
                </a:solidFill>
                <a:latin typeface="Arial" panose="020B0604020202020204" pitchFamily="34" charset="0"/>
              </a:rPr>
              <a:t>se ha convertido en un elemento clave para asegurar la disponibilidad mundial de comida, y consiste en la administración sustentable de cultivos mediante el uso de tecnología basada en el análisis de datos.</a:t>
            </a:r>
          </a:p>
          <a:p>
            <a:pPr algn="l"/>
            <a:endParaRPr lang="es-MX" sz="1800" b="0" i="0" u="none" strike="noStrike" baseline="0" dirty="0">
              <a:solidFill>
                <a:srgbClr val="FFFFFF"/>
              </a:solidFill>
              <a:latin typeface="Arial" panose="020B0604020202020204" pitchFamily="34" charset="0"/>
            </a:endParaRPr>
          </a:p>
          <a:p>
            <a:pPr algn="l"/>
            <a:r>
              <a:rPr lang="es-MX" sz="1800" b="0" i="0" u="none" strike="noStrike" baseline="0" dirty="0">
                <a:solidFill>
                  <a:srgbClr val="FFFFFF"/>
                </a:solidFill>
                <a:latin typeface="Arial" panose="020B0604020202020204" pitchFamily="34" charset="0"/>
              </a:rPr>
              <a:t>Es capaz de reducir costos, incrementar la productividad, y optimizar el uso de recursos naturales mediante el procesamiento y análisis de datos obtenidos de dispositivos sensores.</a:t>
            </a: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37</a:t>
            </a:fld>
            <a:endParaRPr lang="es-MX"/>
          </a:p>
        </p:txBody>
      </p:sp>
    </p:spTree>
    <p:extLst>
      <p:ext uri="{BB962C8B-B14F-4D97-AF65-F5344CB8AC3E}">
        <p14:creationId xmlns:p14="http://schemas.microsoft.com/office/powerpoint/2010/main" val="2913723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La programación del riego se divide en dos etapas: </a:t>
            </a:r>
          </a:p>
          <a:p>
            <a:pPr marL="171450" indent="-171450">
              <a:buFont typeface="Arial" panose="020B0604020202020204" pitchFamily="34" charset="0"/>
              <a:buChar char="•"/>
            </a:pPr>
            <a:r>
              <a:rPr lang="es-MX" b="1" dirty="0"/>
              <a:t>Predictiva</a:t>
            </a:r>
            <a:r>
              <a:rPr lang="es-MX" dirty="0"/>
              <a:t> que corresponde a la programación propiamente tal</a:t>
            </a:r>
          </a:p>
          <a:p>
            <a:pPr marL="171450" indent="-171450">
              <a:buFont typeface="Arial" panose="020B0604020202020204" pitchFamily="34" charset="0"/>
              <a:buChar char="•"/>
            </a:pPr>
            <a:r>
              <a:rPr lang="es-MX" b="1" dirty="0"/>
              <a:t>Control</a:t>
            </a:r>
            <a:r>
              <a:rPr lang="es-MX" dirty="0"/>
              <a:t> a través de la cuantificación de la humedad del suelo y/o el estado hídrico de la planta.</a:t>
            </a:r>
          </a:p>
          <a:p>
            <a:pPr marL="0" indent="0">
              <a:buFont typeface="Arial" panose="020B0604020202020204" pitchFamily="34" charset="0"/>
              <a:buNone/>
            </a:pPr>
            <a:endParaRPr lang="es-MX" dirty="0"/>
          </a:p>
          <a:p>
            <a:pPr algn="l"/>
            <a:r>
              <a:rPr lang="es-MX" b="0" i="0" dirty="0">
                <a:solidFill>
                  <a:srgbClr val="333333"/>
                </a:solidFill>
                <a:effectLst/>
                <a:latin typeface="Cardo"/>
              </a:rPr>
              <a:t>Para que la programación pueda funcionar adecuadamente, es necesario considerar una serie de factores:</a:t>
            </a:r>
          </a:p>
          <a:p>
            <a:pPr marL="171450" indent="-171450" algn="l">
              <a:buFont typeface="Arial" panose="020B0604020202020204" pitchFamily="34" charset="0"/>
              <a:buChar char="•"/>
            </a:pPr>
            <a:r>
              <a:rPr lang="es-MX" b="0" i="0" dirty="0">
                <a:solidFill>
                  <a:srgbClr val="333333"/>
                </a:solidFill>
                <a:effectLst/>
                <a:latin typeface="Cardo"/>
              </a:rPr>
              <a:t>Condiciones climáticas, que determinan la demanda evaporativa de la atmósfera o la evapotranspiración de referencia (</a:t>
            </a:r>
            <a:r>
              <a:rPr lang="es-MX" b="0" i="0" dirty="0" err="1">
                <a:solidFill>
                  <a:srgbClr val="333333"/>
                </a:solidFill>
                <a:effectLst/>
                <a:latin typeface="Cardo"/>
              </a:rPr>
              <a:t>ETo</a:t>
            </a:r>
            <a:r>
              <a:rPr lang="es-MX" b="0" i="0" dirty="0">
                <a:solidFill>
                  <a:srgbClr val="333333"/>
                </a:solidFill>
                <a:effectLst/>
                <a:latin typeface="Cardo"/>
              </a:rPr>
              <a:t>).</a:t>
            </a:r>
          </a:p>
          <a:p>
            <a:pPr marL="171450" indent="-171450" algn="l">
              <a:buFont typeface="Arial" panose="020B0604020202020204" pitchFamily="34" charset="0"/>
              <a:buChar char="•"/>
            </a:pPr>
            <a:r>
              <a:rPr lang="es-MX" b="0" i="0" dirty="0">
                <a:solidFill>
                  <a:srgbClr val="333333"/>
                </a:solidFill>
                <a:effectLst/>
                <a:latin typeface="Cardo"/>
              </a:rPr>
              <a:t>Características propias del cultivo, como estado de desarrollo, período fenológico (coeficiente Kc) y distribución del sistema radicular.</a:t>
            </a:r>
          </a:p>
          <a:p>
            <a:pPr marL="171450" indent="-171450" algn="l">
              <a:buFont typeface="Arial" panose="020B0604020202020204" pitchFamily="34" charset="0"/>
              <a:buChar char="•"/>
            </a:pPr>
            <a:r>
              <a:rPr lang="es-MX" b="0" i="0" dirty="0">
                <a:solidFill>
                  <a:srgbClr val="333333"/>
                </a:solidFill>
                <a:effectLst/>
                <a:latin typeface="Cardo"/>
              </a:rPr>
              <a:t>Características propias del suelo, tales como la capacidad de retención de humedad, aireación, profundidad y su variabilidad espacial, entre otras.</a:t>
            </a:r>
          </a:p>
          <a:p>
            <a:pPr marL="171450" indent="-171450" algn="l">
              <a:buFont typeface="Arial" panose="020B0604020202020204" pitchFamily="34" charset="0"/>
              <a:buChar char="•"/>
            </a:pPr>
            <a:r>
              <a:rPr lang="es-MX" b="0" i="0" dirty="0">
                <a:solidFill>
                  <a:srgbClr val="333333"/>
                </a:solidFill>
                <a:effectLst/>
                <a:latin typeface="Cardo"/>
              </a:rPr>
              <a:t>Para riego presurizado, se debe considerar el caudal aplicado por planta.</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38</a:t>
            </a:fld>
            <a:endParaRPr lang="es-MX"/>
          </a:p>
        </p:txBody>
      </p:sp>
    </p:spTree>
    <p:extLst>
      <p:ext uri="{BB962C8B-B14F-4D97-AF65-F5344CB8AC3E}">
        <p14:creationId xmlns:p14="http://schemas.microsoft.com/office/powerpoint/2010/main" val="3864357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La programación del riego se divide en dos etapas: </a:t>
            </a:r>
          </a:p>
          <a:p>
            <a:pPr marL="171450" indent="-171450">
              <a:buFont typeface="Arial" panose="020B0604020202020204" pitchFamily="34" charset="0"/>
              <a:buChar char="•"/>
            </a:pPr>
            <a:r>
              <a:rPr lang="es-MX" b="1" dirty="0"/>
              <a:t>Predictiva</a:t>
            </a:r>
            <a:r>
              <a:rPr lang="es-MX" dirty="0"/>
              <a:t> que corresponde a la programación propiamente tal</a:t>
            </a:r>
          </a:p>
          <a:p>
            <a:pPr marL="171450" indent="-171450">
              <a:buFont typeface="Arial" panose="020B0604020202020204" pitchFamily="34" charset="0"/>
              <a:buChar char="•"/>
            </a:pPr>
            <a:r>
              <a:rPr lang="es-MX" b="1" dirty="0"/>
              <a:t>Control</a:t>
            </a:r>
            <a:r>
              <a:rPr lang="es-MX" dirty="0"/>
              <a:t> a través de la cuantificación de la humedad del suelo y/o el estado hídrico de la planta.</a:t>
            </a:r>
          </a:p>
          <a:p>
            <a:pPr marL="0" indent="0">
              <a:buFont typeface="Arial" panose="020B0604020202020204" pitchFamily="34" charset="0"/>
              <a:buNone/>
            </a:pPr>
            <a:endParaRPr lang="es-MX" dirty="0"/>
          </a:p>
          <a:p>
            <a:pPr algn="l"/>
            <a:r>
              <a:rPr lang="es-MX" b="0" i="0" dirty="0">
                <a:solidFill>
                  <a:srgbClr val="333333"/>
                </a:solidFill>
                <a:effectLst/>
                <a:latin typeface="Cardo"/>
              </a:rPr>
              <a:t>Para que la programación pueda funcionar adecuadamente, es necesario considerar una serie de factores:</a:t>
            </a:r>
          </a:p>
          <a:p>
            <a:pPr marL="171450" indent="-171450" algn="l">
              <a:buFont typeface="Arial" panose="020B0604020202020204" pitchFamily="34" charset="0"/>
              <a:buChar char="•"/>
            </a:pPr>
            <a:r>
              <a:rPr lang="es-MX" b="0" i="0" dirty="0">
                <a:solidFill>
                  <a:srgbClr val="333333"/>
                </a:solidFill>
                <a:effectLst/>
                <a:latin typeface="Cardo"/>
              </a:rPr>
              <a:t>Condiciones climáticas, que determinan la demanda evaporativa de la atmósfera o la evapotranspiración de referencia (</a:t>
            </a:r>
            <a:r>
              <a:rPr lang="es-MX" b="0" i="0" dirty="0" err="1">
                <a:solidFill>
                  <a:srgbClr val="333333"/>
                </a:solidFill>
                <a:effectLst/>
                <a:latin typeface="Cardo"/>
              </a:rPr>
              <a:t>ETo</a:t>
            </a:r>
            <a:r>
              <a:rPr lang="es-MX" b="0" i="0" dirty="0">
                <a:solidFill>
                  <a:srgbClr val="333333"/>
                </a:solidFill>
                <a:effectLst/>
                <a:latin typeface="Cardo"/>
              </a:rPr>
              <a:t>).</a:t>
            </a:r>
          </a:p>
          <a:p>
            <a:pPr marL="171450" indent="-171450" algn="l">
              <a:buFont typeface="Arial" panose="020B0604020202020204" pitchFamily="34" charset="0"/>
              <a:buChar char="•"/>
            </a:pPr>
            <a:r>
              <a:rPr lang="es-MX" b="0" i="0" dirty="0">
                <a:solidFill>
                  <a:srgbClr val="333333"/>
                </a:solidFill>
                <a:effectLst/>
                <a:latin typeface="Cardo"/>
              </a:rPr>
              <a:t>Características propias del cultivo, como estado de desarrollo, período fenológico (coeficiente Kc) y distribución del sistema radicular.</a:t>
            </a:r>
          </a:p>
          <a:p>
            <a:pPr marL="171450" indent="-171450" algn="l">
              <a:buFont typeface="Arial" panose="020B0604020202020204" pitchFamily="34" charset="0"/>
              <a:buChar char="•"/>
            </a:pPr>
            <a:r>
              <a:rPr lang="es-MX" b="0" i="0" dirty="0">
                <a:solidFill>
                  <a:srgbClr val="333333"/>
                </a:solidFill>
                <a:effectLst/>
                <a:latin typeface="Cardo"/>
              </a:rPr>
              <a:t>Características propias del suelo, tales como la capacidad de retención de humedad, aireación, profundidad y su variabilidad espacial, entre otras.</a:t>
            </a:r>
          </a:p>
          <a:p>
            <a:pPr marL="171450" indent="-171450" algn="l">
              <a:buFont typeface="Arial" panose="020B0604020202020204" pitchFamily="34" charset="0"/>
              <a:buChar char="•"/>
            </a:pPr>
            <a:r>
              <a:rPr lang="es-MX" b="0" i="0" dirty="0">
                <a:solidFill>
                  <a:srgbClr val="333333"/>
                </a:solidFill>
                <a:effectLst/>
                <a:latin typeface="Cardo"/>
              </a:rPr>
              <a:t>Para riego presurizado, se debe considerar el caudal aplicado por planta.</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39</a:t>
            </a:fld>
            <a:endParaRPr lang="es-MX"/>
          </a:p>
        </p:txBody>
      </p:sp>
    </p:spTree>
    <p:extLst>
      <p:ext uri="{BB962C8B-B14F-4D97-AF65-F5344CB8AC3E}">
        <p14:creationId xmlns:p14="http://schemas.microsoft.com/office/powerpoint/2010/main" val="44749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a:t>
            </a:r>
            <a:r>
              <a:rPr lang="es-MX" b="1" i="0">
                <a:solidFill>
                  <a:srgbClr val="FFFFFF"/>
                </a:solidFill>
                <a:effectLst/>
                <a:latin typeface="SegoeUIVariable"/>
              </a:rPr>
              <a:t>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40</a:t>
            </a:fld>
            <a:endParaRPr lang="es-MX"/>
          </a:p>
        </p:txBody>
      </p:sp>
    </p:spTree>
    <p:extLst>
      <p:ext uri="{BB962C8B-B14F-4D97-AF65-F5344CB8AC3E}">
        <p14:creationId xmlns:p14="http://schemas.microsoft.com/office/powerpoint/2010/main" val="2038267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Clorosis Férrica: </a:t>
            </a:r>
            <a:r>
              <a:rPr lang="es-MX" b="0" i="0" dirty="0">
                <a:solidFill>
                  <a:srgbClr val="404040"/>
                </a:solidFill>
                <a:effectLst/>
                <a:latin typeface="Muli"/>
              </a:rPr>
              <a:t>Suele ocurrir en suelos arcillosos donde es fácil que se produzca el encharcamiento</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Puntas de las Hojas Marrones: </a:t>
            </a:r>
            <a:r>
              <a:rPr lang="es-MX" b="0" i="0" dirty="0">
                <a:solidFill>
                  <a:srgbClr val="404040"/>
                </a:solidFill>
                <a:effectLst/>
                <a:latin typeface="Muli"/>
              </a:rPr>
              <a:t>Si empezamos a observar las puntas de las hojas se vuelven de color marrón, debemos dejar de regar la planta por unos días</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Edema: </a:t>
            </a:r>
            <a:r>
              <a:rPr lang="es-MX" b="0" i="0" dirty="0">
                <a:solidFill>
                  <a:srgbClr val="404040"/>
                </a:solidFill>
                <a:effectLst/>
                <a:latin typeface="Muli"/>
              </a:rPr>
              <a:t>Es conocido como </a:t>
            </a:r>
            <a:r>
              <a:rPr lang="es-MX" b="0" i="0" u="sng" dirty="0">
                <a:solidFill>
                  <a:srgbClr val="FF441C"/>
                </a:solidFill>
                <a:effectLst/>
                <a:latin typeface="Muli"/>
                <a:hlinkClick r:id="rId3"/>
              </a:rPr>
              <a:t>roya</a:t>
            </a:r>
            <a:r>
              <a:rPr lang="es-MX" b="0" i="0" dirty="0">
                <a:solidFill>
                  <a:srgbClr val="404040"/>
                </a:solidFill>
                <a:effectLst/>
                <a:latin typeface="Muli"/>
              </a:rPr>
              <a:t> corchosa y es una enfermedad que causa llagas en las hojas, pequeñas ampollas llenas de agua o verrugas. </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Caída de las hojas: </a:t>
            </a:r>
            <a:r>
              <a:rPr lang="es-MX" b="0" i="0" dirty="0">
                <a:solidFill>
                  <a:srgbClr val="404040"/>
                </a:solidFill>
                <a:effectLst/>
                <a:latin typeface="Muli"/>
              </a:rPr>
              <a:t>Es síntoma de falta y exceso pero cuando también ocurre que las hojas viejas y jóvenes caen prematuramente y los brotes no se abren es indicativo de lo segundo. </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Visita de la Mosca del Mantillo: </a:t>
            </a:r>
            <a:r>
              <a:rPr lang="es-MX" b="0" i="0" dirty="0">
                <a:solidFill>
                  <a:srgbClr val="404040"/>
                </a:solidFill>
                <a:effectLst/>
                <a:latin typeface="Muli"/>
              </a:rPr>
              <a:t>Les encantan los suelos húmedos tirando a encharcados pues ponen sus huevos en la tierra.</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42</a:t>
            </a:fld>
            <a:endParaRPr lang="es-MX"/>
          </a:p>
        </p:txBody>
      </p:sp>
    </p:spTree>
    <p:extLst>
      <p:ext uri="{BB962C8B-B14F-4D97-AF65-F5344CB8AC3E}">
        <p14:creationId xmlns:p14="http://schemas.microsoft.com/office/powerpoint/2010/main" val="2611914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l">
              <a:buFont typeface="Arial" panose="020B0604020202020204" pitchFamily="34" charset="0"/>
              <a:buNone/>
            </a:pPr>
            <a:r>
              <a:rPr lang="es-MX" b="1" i="0" dirty="0">
                <a:solidFill>
                  <a:srgbClr val="E8EAED"/>
                </a:solidFill>
                <a:effectLst/>
                <a:latin typeface="Google Sans"/>
              </a:rPr>
              <a:t>El aerénquima </a:t>
            </a:r>
            <a:r>
              <a:rPr lang="es-MX" b="0" i="0" dirty="0">
                <a:solidFill>
                  <a:srgbClr val="E8EAED"/>
                </a:solidFill>
                <a:effectLst/>
                <a:latin typeface="Google Sans"/>
              </a:rPr>
              <a:t>es un </a:t>
            </a:r>
            <a:r>
              <a:rPr lang="es-MX" b="0" i="0" dirty="0">
                <a:solidFill>
                  <a:srgbClr val="E2EEFF"/>
                </a:solidFill>
                <a:effectLst/>
                <a:latin typeface="Google Sans"/>
              </a:rPr>
              <a:t>tejido de conducción que facilita el transporte de gases como el oxígeno</a:t>
            </a:r>
            <a:r>
              <a:rPr lang="es-MX" b="0" i="0" dirty="0">
                <a:solidFill>
                  <a:srgbClr val="E8EAED"/>
                </a:solidFill>
                <a:effectLst/>
                <a:latin typeface="Google Sans"/>
              </a:rPr>
              <a:t>.</a:t>
            </a:r>
          </a:p>
          <a:p>
            <a:pPr marL="0" indent="0" algn="l">
              <a:buFont typeface="Arial" panose="020B0604020202020204" pitchFamily="34" charset="0"/>
              <a:buNone/>
            </a:pPr>
            <a:endParaRPr lang="es-MX" b="0" i="0" dirty="0">
              <a:solidFill>
                <a:srgbClr val="E8EAED"/>
              </a:solidFill>
              <a:effectLst/>
              <a:latin typeface="Google Sans"/>
            </a:endParaRPr>
          </a:p>
          <a:p>
            <a:pPr marL="0" indent="0" algn="l">
              <a:buFont typeface="Arial" panose="020B0604020202020204" pitchFamily="34" charset="0"/>
              <a:buNone/>
            </a:pPr>
            <a:r>
              <a:rPr lang="es-MX" b="1" i="0" dirty="0">
                <a:solidFill>
                  <a:srgbClr val="E8EAED"/>
                </a:solidFill>
                <a:effectLst/>
                <a:latin typeface="Google Sans"/>
              </a:rPr>
              <a:t>Adaptaciones o modificación biológica</a:t>
            </a:r>
            <a:r>
              <a:rPr lang="es-MX" b="0" i="0" dirty="0">
                <a:solidFill>
                  <a:srgbClr val="E8EAED"/>
                </a:solidFill>
                <a:effectLst/>
                <a:latin typeface="Google Sans"/>
              </a:rPr>
              <a:t> de la mayoría de las gramíneas y por un tiempo determinado.</a:t>
            </a:r>
          </a:p>
          <a:p>
            <a:pPr marL="0" indent="0" algn="l">
              <a:buFont typeface="Arial" panose="020B0604020202020204" pitchFamily="34" charset="0"/>
              <a:buNone/>
            </a:pPr>
            <a:endParaRPr lang="es-MX" b="0" i="0" dirty="0">
              <a:solidFill>
                <a:srgbClr val="E8EAED"/>
              </a:solidFill>
              <a:effectLst/>
              <a:latin typeface="Google Sans"/>
            </a:endParaRPr>
          </a:p>
          <a:p>
            <a:pPr marL="0" indent="0" algn="l">
              <a:buFont typeface="Arial" panose="020B0604020202020204" pitchFamily="34" charset="0"/>
              <a:buNone/>
            </a:pPr>
            <a:r>
              <a:rPr lang="es-MX" b="0" i="0" dirty="0">
                <a:solidFill>
                  <a:srgbClr val="E8EAED"/>
                </a:solidFill>
                <a:effectLst/>
                <a:latin typeface="Google Sans"/>
              </a:rPr>
              <a:t>Esto tiene un </a:t>
            </a:r>
            <a:r>
              <a:rPr lang="es-MX" b="1" i="0" dirty="0">
                <a:solidFill>
                  <a:srgbClr val="E8EAED"/>
                </a:solidFill>
                <a:effectLst/>
                <a:latin typeface="Google Sans"/>
              </a:rPr>
              <a:t>costo energético</a:t>
            </a:r>
            <a:r>
              <a:rPr lang="es-MX" b="0" i="0" dirty="0">
                <a:solidFill>
                  <a:srgbClr val="E8EAED"/>
                </a:solidFill>
                <a:effectLst/>
                <a:latin typeface="Google Sans"/>
              </a:rPr>
              <a:t>. Donde la planta tiene que gastar metabolitos, azúcares y </a:t>
            </a:r>
            <a:r>
              <a:rPr lang="es-MX" b="0" i="0" dirty="0" err="1">
                <a:solidFill>
                  <a:srgbClr val="E8EAED"/>
                </a:solidFill>
                <a:effectLst/>
                <a:latin typeface="Google Sans"/>
              </a:rPr>
              <a:t>carboidratos</a:t>
            </a:r>
            <a:r>
              <a:rPr lang="es-MX" b="0" i="0" dirty="0">
                <a:solidFill>
                  <a:srgbClr val="E8EAED"/>
                </a:solidFill>
                <a:effectLst/>
                <a:latin typeface="Google Sans"/>
              </a:rPr>
              <a:t> en detrimento de la productividad de la planta.</a:t>
            </a: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43</a:t>
            </a:fld>
            <a:endParaRPr lang="es-MX"/>
          </a:p>
        </p:txBody>
      </p:sp>
    </p:spTree>
    <p:extLst>
      <p:ext uri="{BB962C8B-B14F-4D97-AF65-F5344CB8AC3E}">
        <p14:creationId xmlns:p14="http://schemas.microsoft.com/office/powerpoint/2010/main" val="2134708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000000"/>
                </a:solidFill>
                <a:effectLst/>
                <a:latin typeface="Montserrat" panose="00000500000000000000" pitchFamily="2" charset="0"/>
              </a:rPr>
              <a:t>Mapas de diagnóstico de distribución y evolución de nutrientes en suelo y planta durante todo el ciclo del cultivo.</a:t>
            </a:r>
          </a:p>
          <a:p>
            <a:endParaRPr lang="es-MX" b="0" i="0" dirty="0">
              <a:solidFill>
                <a:srgbClr val="000000"/>
              </a:solidFill>
              <a:effectLst/>
              <a:latin typeface="Montserrat" panose="00000500000000000000" pitchFamily="2"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44</a:t>
            </a:fld>
            <a:endParaRPr lang="es-MX"/>
          </a:p>
        </p:txBody>
      </p:sp>
    </p:spTree>
    <p:extLst>
      <p:ext uri="{BB962C8B-B14F-4D97-AF65-F5344CB8AC3E}">
        <p14:creationId xmlns:p14="http://schemas.microsoft.com/office/powerpoint/2010/main" val="3529177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C1CFDB"/>
                </a:solidFill>
                <a:effectLst/>
                <a:latin typeface="IBM Plex Sans" panose="020B0503050203000203" pitchFamily="34" charset="0"/>
              </a:rPr>
              <a:t>Los valores </a:t>
            </a:r>
            <a:r>
              <a:rPr lang="es-MX" b="1" i="0" dirty="0">
                <a:solidFill>
                  <a:srgbClr val="C1CFDB"/>
                </a:solidFill>
                <a:effectLst/>
                <a:latin typeface="IBM Plex Sans" panose="020B0503050203000203" pitchFamily="34" charset="0"/>
              </a:rPr>
              <a:t>NDVI</a:t>
            </a:r>
            <a:r>
              <a:rPr lang="es-MX" b="0" i="0" dirty="0">
                <a:solidFill>
                  <a:srgbClr val="C1CFDB"/>
                </a:solidFill>
                <a:effectLst/>
                <a:latin typeface="IBM Plex Sans" panose="020B0503050203000203" pitchFamily="34" charset="0"/>
              </a:rPr>
              <a:t> obtenidos con datos de satélite de alta tienen una gran relación con las fases fenológicas de los cultivos (emergente, madurez, cosecha).</a:t>
            </a:r>
          </a:p>
          <a:p>
            <a:endParaRPr lang="es-MX" b="0" i="0" dirty="0">
              <a:solidFill>
                <a:srgbClr val="C1CFDB"/>
              </a:solidFill>
              <a:effectLst/>
              <a:latin typeface="IBM Plex Sans" panose="020B0503050203000203" pitchFamily="34" charset="0"/>
            </a:endParaRPr>
          </a:p>
          <a:p>
            <a:r>
              <a:rPr lang="es-MX" dirty="0"/>
              <a:t>Cada campo es único y las lecturas dependen de una combinación de varios factores:</a:t>
            </a:r>
          </a:p>
          <a:p>
            <a:pPr marL="171450" indent="-171450">
              <a:buFont typeface="Arial" panose="020B0604020202020204" pitchFamily="34" charset="0"/>
              <a:buChar char="•"/>
            </a:pPr>
            <a:r>
              <a:rPr lang="es-MX" dirty="0"/>
              <a:t>Clima</a:t>
            </a:r>
          </a:p>
          <a:p>
            <a:pPr marL="171450" indent="-171450">
              <a:buFont typeface="Arial" panose="020B0604020202020204" pitchFamily="34" charset="0"/>
              <a:buChar char="•"/>
            </a:pPr>
            <a:r>
              <a:rPr lang="es-MX" dirty="0"/>
              <a:t>Tipo de suelo</a:t>
            </a:r>
          </a:p>
          <a:p>
            <a:pPr marL="171450" indent="-171450">
              <a:buFont typeface="Arial" panose="020B0604020202020204" pitchFamily="34" charset="0"/>
              <a:buChar char="•"/>
            </a:pPr>
            <a:r>
              <a:rPr lang="es-MX" dirty="0"/>
              <a:t>Prácticas agrícolas</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45</a:t>
            </a:fld>
            <a:endParaRPr lang="es-MX"/>
          </a:p>
        </p:txBody>
      </p:sp>
    </p:spTree>
    <p:extLst>
      <p:ext uri="{BB962C8B-B14F-4D97-AF65-F5344CB8AC3E}">
        <p14:creationId xmlns:p14="http://schemas.microsoft.com/office/powerpoint/2010/main" val="315975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Principios de la gobernanza del agua:</a:t>
            </a:r>
          </a:p>
          <a:p>
            <a:pPr marL="171450" indent="-171450">
              <a:buFont typeface="Arial" panose="020B0604020202020204" pitchFamily="34" charset="0"/>
              <a:buChar char="•"/>
            </a:pPr>
            <a:r>
              <a:rPr lang="es-MX" dirty="0"/>
              <a:t>La </a:t>
            </a:r>
            <a:r>
              <a:rPr lang="es-MX" b="1" dirty="0"/>
              <a:t>efectividad</a:t>
            </a:r>
            <a:r>
              <a:rPr lang="es-MX" dirty="0"/>
              <a:t> se refiere a la contribución de la gobernanza en definir las metas y objetivos sostenibles y claros de las políticas del agua en todos los órdenes de gobierno, en la implementación de dichos objetivos de política, y en la consecución de las metas esperadas. </a:t>
            </a:r>
          </a:p>
          <a:p>
            <a:pPr marL="171450" indent="-171450">
              <a:buFont typeface="Arial" panose="020B0604020202020204" pitchFamily="34" charset="0"/>
              <a:buChar char="•"/>
            </a:pPr>
            <a:r>
              <a:rPr lang="es-MX" dirty="0"/>
              <a:t>La </a:t>
            </a:r>
            <a:r>
              <a:rPr lang="es-MX" b="1" dirty="0"/>
              <a:t>eficiencia</a:t>
            </a:r>
            <a:r>
              <a:rPr lang="es-MX" dirty="0"/>
              <a:t> está relacionada con la contribución de la gobernanza en maximizar los beneficios de la gestión sostenible del agua y el bienestar, al menor costo para la sociedad. </a:t>
            </a:r>
          </a:p>
          <a:p>
            <a:pPr marL="171450" indent="-171450">
              <a:buFont typeface="Arial" panose="020B0604020202020204" pitchFamily="34" charset="0"/>
              <a:buChar char="•"/>
            </a:pPr>
            <a:r>
              <a:rPr lang="es-MX" dirty="0"/>
              <a:t>La </a:t>
            </a:r>
            <a:r>
              <a:rPr lang="es-MX" b="1" dirty="0"/>
              <a:t>confianza y participación </a:t>
            </a:r>
            <a:r>
              <a:rPr lang="es-MX" dirty="0"/>
              <a:t>están relacionadas a la contribución de la gobernanza en la creación de confianza entre la población, y en garantizar la inclusión de los actores a través de legitimidad democrática y equidad para la sociedad en general. </a:t>
            </a:r>
          </a:p>
          <a:p>
            <a:pPr marL="0" indent="0">
              <a:buFont typeface="Arial" panose="020B0604020202020204" pitchFamily="34" charset="0"/>
              <a:buNone/>
            </a:pPr>
            <a:endParaRPr lang="es-MX" dirty="0"/>
          </a:p>
          <a:p>
            <a:pPr marL="0" indent="0">
              <a:buFont typeface="Arial" panose="020B0604020202020204" pitchFamily="34" charset="0"/>
              <a:buNone/>
            </a:pPr>
            <a:r>
              <a:rPr lang="es-MX" b="1" dirty="0"/>
              <a:t>Consejo de Cuenca Laguna de Bustillos - Laguna los Mexicanos</a:t>
            </a:r>
          </a:p>
          <a:p>
            <a:pPr marL="0" indent="0">
              <a:buFont typeface="Arial" panose="020B0604020202020204" pitchFamily="34" charset="0"/>
              <a:buNone/>
            </a:pPr>
            <a:r>
              <a:rPr lang="es-MX" dirty="0"/>
              <a:t>Mesa del agua</a:t>
            </a:r>
          </a:p>
          <a:p>
            <a:pPr marL="0" indent="0">
              <a:buFont typeface="Arial" panose="020B0604020202020204" pitchFamily="34" charset="0"/>
              <a:buNone/>
            </a:pPr>
            <a:r>
              <a:rPr lang="es-MX" dirty="0"/>
              <a:t>Acuífero Chiquihuite</a:t>
            </a:r>
          </a:p>
          <a:p>
            <a:pPr marL="0" indent="0">
              <a:buFont typeface="Arial" panose="020B0604020202020204" pitchFamily="34" charset="0"/>
              <a:buNone/>
            </a:pPr>
            <a:r>
              <a:rPr lang="es-MX" dirty="0"/>
              <a:t>UNICOL</a:t>
            </a:r>
          </a:p>
          <a:p>
            <a:pPr marL="0" indent="0">
              <a:buFont typeface="Arial" panose="020B0604020202020204" pitchFamily="34" charset="0"/>
              <a:buNone/>
            </a:pPr>
            <a:r>
              <a:rPr lang="es-MX" dirty="0"/>
              <a:t>UACJ</a:t>
            </a:r>
          </a:p>
          <a:p>
            <a:pPr marL="0" indent="0">
              <a:buFont typeface="Arial" panose="020B0604020202020204" pitchFamily="34" charset="0"/>
              <a:buNone/>
            </a:pPr>
            <a:r>
              <a:rPr lang="es-MX" dirty="0"/>
              <a:t>RISZA</a:t>
            </a:r>
          </a:p>
          <a:p>
            <a:pPr marL="0" indent="0">
              <a:buFont typeface="Arial" panose="020B0604020202020204" pitchFamily="34" charset="0"/>
              <a:buNone/>
            </a:pPr>
            <a:r>
              <a:rPr lang="es-MX" dirty="0"/>
              <a:t>UTEP</a:t>
            </a:r>
          </a:p>
          <a:p>
            <a:pPr marL="0" indent="0">
              <a:buFont typeface="Arial" panose="020B0604020202020204" pitchFamily="34" charset="0"/>
              <a:buNone/>
            </a:pPr>
            <a:r>
              <a:rPr lang="es-MX" dirty="0" err="1"/>
              <a:t>Elektrisola</a:t>
            </a:r>
            <a:endParaRPr lang="es-MX" dirty="0"/>
          </a:p>
          <a:p>
            <a:pPr marL="0" indent="0">
              <a:buFont typeface="Arial" panose="020B0604020202020204" pitchFamily="34" charset="0"/>
              <a:buNone/>
            </a:pPr>
            <a:r>
              <a:rPr lang="es-MX" dirty="0"/>
              <a:t>UACH</a:t>
            </a:r>
          </a:p>
          <a:p>
            <a:pPr marL="0" indent="0">
              <a:buFont typeface="Arial" panose="020B0604020202020204" pitchFamily="34" charset="0"/>
              <a:buNone/>
            </a:pPr>
            <a:r>
              <a:rPr lang="es-MX" dirty="0"/>
              <a:t>ITCC</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a:t>
            </a:fld>
            <a:endParaRPr lang="es-MX"/>
          </a:p>
        </p:txBody>
      </p:sp>
    </p:spTree>
    <p:extLst>
      <p:ext uri="{BB962C8B-B14F-4D97-AF65-F5344CB8AC3E}">
        <p14:creationId xmlns:p14="http://schemas.microsoft.com/office/powerpoint/2010/main" val="749628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46</a:t>
            </a:fld>
            <a:endParaRPr lang="es-MX"/>
          </a:p>
        </p:txBody>
      </p:sp>
    </p:spTree>
    <p:extLst>
      <p:ext uri="{BB962C8B-B14F-4D97-AF65-F5344CB8AC3E}">
        <p14:creationId xmlns:p14="http://schemas.microsoft.com/office/powerpoint/2010/main" val="1768959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47</a:t>
            </a:fld>
            <a:endParaRPr lang="es-MX"/>
          </a:p>
        </p:txBody>
      </p:sp>
    </p:spTree>
    <p:extLst>
      <p:ext uri="{BB962C8B-B14F-4D97-AF65-F5344CB8AC3E}">
        <p14:creationId xmlns:p14="http://schemas.microsoft.com/office/powerpoint/2010/main" val="2445479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48</a:t>
            </a:fld>
            <a:endParaRPr lang="es-MX"/>
          </a:p>
        </p:txBody>
      </p:sp>
    </p:spTree>
    <p:extLst>
      <p:ext uri="{BB962C8B-B14F-4D97-AF65-F5344CB8AC3E}">
        <p14:creationId xmlns:p14="http://schemas.microsoft.com/office/powerpoint/2010/main" val="395182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49</a:t>
            </a:fld>
            <a:endParaRPr lang="es-MX"/>
          </a:p>
        </p:txBody>
      </p:sp>
    </p:spTree>
    <p:extLst>
      <p:ext uri="{BB962C8B-B14F-4D97-AF65-F5344CB8AC3E}">
        <p14:creationId xmlns:p14="http://schemas.microsoft.com/office/powerpoint/2010/main" val="61740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50</a:t>
            </a:fld>
            <a:endParaRPr lang="es-MX"/>
          </a:p>
        </p:txBody>
      </p:sp>
    </p:spTree>
    <p:extLst>
      <p:ext uri="{BB962C8B-B14F-4D97-AF65-F5344CB8AC3E}">
        <p14:creationId xmlns:p14="http://schemas.microsoft.com/office/powerpoint/2010/main" val="161623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400" b="1" dirty="0"/>
              <a:t>GRACIAS!!!</a:t>
            </a:r>
            <a:endParaRPr sz="2400" b="1" dirty="0"/>
          </a:p>
        </p:txBody>
      </p:sp>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MX" b="1" dirty="0"/>
                  <a:t>Factores climáticos:</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Temperatura</a:t>
                </a:r>
              </a:p>
              <a:p>
                <a:pPr marL="171450" indent="-171450">
                  <a:buFont typeface="Arial" panose="020B0604020202020204" pitchFamily="34" charset="0"/>
                  <a:buChar char="•"/>
                </a:pPr>
                <a:r>
                  <a:rPr lang="es-MX" dirty="0"/>
                  <a:t>Radiación Solar</a:t>
                </a:r>
              </a:p>
              <a:p>
                <a:pPr marL="171450" indent="-171450">
                  <a:buFont typeface="Arial" panose="020B0604020202020204" pitchFamily="34" charset="0"/>
                  <a:buChar char="•"/>
                </a:pPr>
                <a:r>
                  <a:rPr lang="es-MX" dirty="0"/>
                  <a:t>Humedad</a:t>
                </a:r>
              </a:p>
              <a:p>
                <a:pPr marL="171450" indent="-171450">
                  <a:buFont typeface="Arial" panose="020B0604020202020204" pitchFamily="34" charset="0"/>
                  <a:buChar char="•"/>
                </a:pPr>
                <a:r>
                  <a:rPr lang="es-MX" dirty="0"/>
                  <a:t>Viento</a:t>
                </a:r>
              </a:p>
              <a:p>
                <a:pPr marL="171450" indent="-171450">
                  <a:buFont typeface="Arial" panose="020B0604020202020204" pitchFamily="34" charset="0"/>
                  <a:buChar char="•"/>
                </a:pPr>
                <a:r>
                  <a:rPr lang="es-MX" dirty="0"/>
                  <a:t>Latitud</a:t>
                </a:r>
              </a:p>
              <a:p>
                <a:pPr marL="171450" indent="-171450">
                  <a:buFont typeface="Arial" panose="020B0604020202020204" pitchFamily="34" charset="0"/>
                  <a:buChar char="•"/>
                </a:pPr>
                <a:endParaRPr lang="es-MX" dirty="0"/>
              </a:p>
              <a:p>
                <a:pPr marL="0" indent="0">
                  <a:buFont typeface="Arial" panose="020B0604020202020204" pitchFamily="34" charset="0"/>
                  <a:buNone/>
                </a:pPr>
                <a:r>
                  <a:rPr lang="es-MX" b="1" dirty="0"/>
                  <a:t>Cálculo a partir de un balance en una cuenca:</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Infiltración</a:t>
                </a:r>
              </a:p>
              <a:p>
                <a:pPr marL="171450" indent="-171450">
                  <a:buFont typeface="Arial" panose="020B0604020202020204" pitchFamily="34" charset="0"/>
                  <a:buChar char="•"/>
                </a:pPr>
                <a:r>
                  <a:rPr lang="es-MX" dirty="0"/>
                  <a:t>Escorrentía</a:t>
                </a:r>
              </a:p>
              <a:p>
                <a:pPr marL="0" indent="0">
                  <a:buFont typeface="Arial" panose="020B0604020202020204" pitchFamily="34" charset="0"/>
                  <a:buNone/>
                </a:pPr>
                <a:endParaRPr lang="es-MX"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200" b="1" dirty="0">
                    <a:latin typeface="Agency FB" panose="020B0503020202020204" pitchFamily="34" charset="0"/>
                  </a:rPr>
                  <a:t>Blaney – </a:t>
                </a:r>
                <a:r>
                  <a:rPr lang="es-MX" sz="1200" b="1" dirty="0" err="1">
                    <a:latin typeface="Agency FB" panose="020B0503020202020204" pitchFamily="34" charset="0"/>
                  </a:rPr>
                  <a:t>Criddle</a:t>
                </a:r>
                <a:r>
                  <a:rPr lang="es-MX" sz="1200" b="1" dirty="0">
                    <a:latin typeface="Agency FB" panose="020B0503020202020204" pitchFamily="34" charset="0"/>
                  </a:rPr>
                  <a:t> </a:t>
                </a:r>
                <a:endParaRPr lang="es-MX" b="1" dirty="0"/>
              </a:p>
              <a:p>
                <a:pPr marL="0" indent="0">
                  <a:buFont typeface="Arial" panose="020B0604020202020204" pitchFamily="34" charset="0"/>
                  <a:buNone/>
                </a:pPr>
                <a:r>
                  <a:rPr lang="es-MX" b="1" i="1" dirty="0"/>
                  <a:t>Et = Kg </a:t>
                </a:r>
                <a:r>
                  <a:rPr lang="es-MX" sz="1200" b="1" i="1" kern="1200" dirty="0">
                    <a:solidFill>
                      <a:schemeClr val="tx1"/>
                    </a:solidFill>
                    <a:latin typeface="+mn-lt"/>
                    <a:ea typeface="+mn-ea"/>
                    <a:cs typeface="+mn-cs"/>
                  </a:rPr>
                  <a:t>* F [ * </a:t>
                </a:r>
                <a:r>
                  <a:rPr lang="es-MX" sz="1200" b="1" i="1" kern="1200" dirty="0" err="1">
                    <a:solidFill>
                      <a:schemeClr val="tx1"/>
                    </a:solidFill>
                    <a:latin typeface="+mn-lt"/>
                    <a:ea typeface="+mn-ea"/>
                    <a:cs typeface="+mn-cs"/>
                  </a:rPr>
                  <a:t>Kti</a:t>
                </a:r>
                <a:r>
                  <a:rPr lang="es-MX" sz="1200" b="1" i="1" kern="1200" dirty="0">
                    <a:solidFill>
                      <a:schemeClr val="tx1"/>
                    </a:solidFill>
                    <a:latin typeface="+mn-lt"/>
                    <a:ea typeface="+mn-ea"/>
                    <a:cs typeface="+mn-cs"/>
                  </a:rPr>
                  <a:t> ]</a:t>
                </a:r>
              </a:p>
              <a:p>
                <a:pPr marL="0" indent="0">
                  <a:buFont typeface="Arial" panose="020B0604020202020204" pitchFamily="34" charset="0"/>
                  <a:buNone/>
                </a:pPr>
                <a:r>
                  <a:rPr lang="es-MX" dirty="0"/>
                  <a:t>Et  -&gt; Evapotranspiración potencial mensual durante el ciclo vegetativo</a:t>
                </a:r>
              </a:p>
              <a:p>
                <a:pPr marL="0" indent="0">
                  <a:buFont typeface="Arial" panose="020B0604020202020204" pitchFamily="34" charset="0"/>
                  <a:buNone/>
                </a:pPr>
                <a:r>
                  <a:rPr lang="es-MX" dirty="0"/>
                  <a:t>Kg -&gt; Coeficiente global de desarrollo</a:t>
                </a:r>
              </a:p>
              <a:p>
                <a:pPr marL="0" indent="0">
                  <a:buFont typeface="Arial" panose="020B0604020202020204" pitchFamily="34" charset="0"/>
                  <a:buNone/>
                </a:pPr>
                <a:r>
                  <a:rPr lang="es-MX" dirty="0"/>
                  <a:t>F   -&gt; Factor de temperatura y luminosidad</a:t>
                </a:r>
              </a:p>
              <a:p>
                <a:pPr marL="0" indent="0">
                  <a:buFont typeface="Arial" panose="020B0604020202020204" pitchFamily="34" charset="0"/>
                  <a:buNone/>
                </a:pPr>
                <a:endParaRPr lang="es-MX"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m:rPr>
                          <m:sty m:val="p"/>
                        </m:rPr>
                        <a:rPr lang="es-MX" b="0" i="0" smtClean="0">
                          <a:latin typeface="Cambria Math" panose="02040503050406030204" pitchFamily="18" charset="0"/>
                        </a:rPr>
                        <m:t>F</m:t>
                      </m:r>
                      <m:r>
                        <a:rPr lang="es-MX" b="0" i="0" smtClean="0">
                          <a:latin typeface="Cambria Math" panose="02040503050406030204" pitchFamily="18" charset="0"/>
                        </a:rPr>
                        <m:t>=</m:t>
                      </m:r>
                      <m:nary>
                        <m:naryPr>
                          <m:chr m:val="∑"/>
                          <m:ctrlPr>
                            <a:rPr lang="es-MX" i="1" smtClean="0">
                              <a:latin typeface="Cambria Math" panose="02040503050406030204" pitchFamily="18" charset="0"/>
                            </a:rPr>
                          </m:ctrlPr>
                        </m:naryPr>
                        <m:sub>
                          <m:r>
                            <m:rPr>
                              <m:brk m:alnAt="23"/>
                            </m:rPr>
                            <a:rPr lang="es-MX" b="0" i="1" smtClean="0">
                              <a:latin typeface="Cambria Math" panose="02040503050406030204" pitchFamily="18" charset="0"/>
                            </a:rPr>
                            <m:t>𝑖</m:t>
                          </m:r>
                          <m:r>
                            <a:rPr lang="es-MX" b="0" i="1" smtClean="0">
                              <a:latin typeface="Cambria Math" panose="02040503050406030204" pitchFamily="18" charset="0"/>
                            </a:rPr>
                            <m:t>=1</m:t>
                          </m:r>
                        </m:sub>
                        <m:sup>
                          <m:r>
                            <a:rPr lang="es-MX" b="0" i="1" smtClean="0">
                              <a:latin typeface="Cambria Math" panose="02040503050406030204" pitchFamily="18" charset="0"/>
                            </a:rPr>
                            <m:t>𝑛</m:t>
                          </m:r>
                        </m:sup>
                        <m:e>
                          <m:r>
                            <a:rPr lang="es-MX" b="0" i="1" smtClean="0">
                              <a:latin typeface="Cambria Math" panose="02040503050406030204" pitchFamily="18" charset="0"/>
                            </a:rPr>
                            <m:t>𝑓𝑖</m:t>
                          </m:r>
                        </m:e>
                      </m:nary>
                    </m:oMath>
                  </m:oMathPara>
                </a14:m>
                <a:endParaRPr lang="es-MX" dirty="0"/>
              </a:p>
              <a:p>
                <a:pPr marL="0" indent="0">
                  <a:buFont typeface="Arial" panose="020B0604020202020204" pitchFamily="34" charset="0"/>
                  <a:buNone/>
                </a:pPr>
                <a:r>
                  <a:rPr lang="es-MX" dirty="0"/>
                  <a:t>n -&gt; número de meses que dura el ciclo vegetativo</a:t>
                </a:r>
              </a:p>
              <a:p>
                <a:pPr marL="0" indent="0">
                  <a:buFont typeface="Arial" panose="020B0604020202020204" pitchFamily="34" charset="0"/>
                  <a:buNone/>
                </a:pPr>
                <a:endParaRPr lang="es-MX"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𝑓𝑖</m:t>
                      </m:r>
                      <m:r>
                        <a:rPr lang="es-MX" b="0" i="1" smtClean="0">
                          <a:latin typeface="Cambria Math" panose="02040503050406030204" pitchFamily="18" charset="0"/>
                        </a:rPr>
                        <m:t>= </m:t>
                      </m:r>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𝑇𝑖</m:t>
                              </m:r>
                              <m:r>
                                <a:rPr lang="es-MX" b="0" i="1" smtClean="0">
                                  <a:latin typeface="Cambria Math" panose="02040503050406030204" pitchFamily="18" charset="0"/>
                                </a:rPr>
                                <m:t>+17.8</m:t>
                              </m:r>
                            </m:num>
                            <m:den>
                              <m:r>
                                <a:rPr lang="es-MX" b="0" i="1" smtClean="0">
                                  <a:latin typeface="Cambria Math" panose="02040503050406030204" pitchFamily="18" charset="0"/>
                                </a:rPr>
                                <m:t>21.8</m:t>
                              </m:r>
                            </m:den>
                          </m:f>
                        </m:e>
                      </m:d>
                    </m:oMath>
                  </m:oMathPara>
                </a14:m>
                <a:endParaRPr lang="es-MX" dirty="0"/>
              </a:p>
              <a:p>
                <a:pPr marL="0" indent="0">
                  <a:buFont typeface="Arial" panose="020B0604020202020204" pitchFamily="34" charset="0"/>
                  <a:buNone/>
                </a:pPr>
                <a:r>
                  <a:rPr lang="es-MX" dirty="0"/>
                  <a:t>Pi -&gt; porcentaje de horas de sol del mes i con respecto al año</a:t>
                </a:r>
              </a:p>
              <a:p>
                <a:pPr marL="0" indent="0">
                  <a:buFont typeface="Arial" panose="020B0604020202020204" pitchFamily="34" charset="0"/>
                  <a:buNone/>
                </a:pPr>
                <a:r>
                  <a:rPr lang="es-MX" dirty="0"/>
                  <a:t>Ti -&gt; temperatura media del mes i en °C</a:t>
                </a:r>
              </a:p>
              <a:p>
                <a:pPr marL="0" indent="0">
                  <a:buFont typeface="Arial" panose="020B0604020202020204" pitchFamily="34" charset="0"/>
                  <a:buNone/>
                </a:pPr>
                <a:r>
                  <a:rPr lang="es-MX" dirty="0"/>
                  <a:t>Nota: Cuando se trata de zona árida, los valores de fi se multiplican por un factor de corrección </a:t>
                </a:r>
                <a:r>
                  <a:rPr lang="es-MX" dirty="0" err="1"/>
                  <a:t>Kti</a:t>
                </a:r>
                <a:r>
                  <a:rPr lang="es-MX" dirty="0"/>
                  <a:t>:</a:t>
                </a:r>
              </a:p>
              <a:p>
                <a:pPr marL="0" indent="0">
                  <a:buFont typeface="Arial" panose="020B0604020202020204" pitchFamily="34" charset="0"/>
                  <a:buNone/>
                </a:pPr>
                <a:r>
                  <a:rPr lang="es-MX" dirty="0" err="1"/>
                  <a:t>Kti</a:t>
                </a:r>
                <a:r>
                  <a:rPr lang="es-MX" dirty="0"/>
                  <a:t> = 0.03114 * Ti + 0.2396</a:t>
                </a:r>
              </a:p>
            </p:txBody>
          </p:sp>
        </mc:Choice>
        <mc:Fallback xmlns="">
          <p:sp>
            <p:nvSpPr>
              <p:cNvPr id="3" name="Marcador de notas 2"/>
              <p:cNvSpPr>
                <a:spLocks noGrp="1"/>
              </p:cNvSpPr>
              <p:nvPr>
                <p:ph type="body" idx="1"/>
              </p:nvPr>
            </p:nvSpPr>
            <p:spPr/>
            <p:txBody>
              <a:bodyPr/>
              <a:lstStyle/>
              <a:p>
                <a:r>
                  <a:rPr lang="es-MX" b="1" dirty="0"/>
                  <a:t>Factores climáticos:</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Temperatura</a:t>
                </a:r>
              </a:p>
              <a:p>
                <a:pPr marL="171450" indent="-171450">
                  <a:buFont typeface="Arial" panose="020B0604020202020204" pitchFamily="34" charset="0"/>
                  <a:buChar char="•"/>
                </a:pPr>
                <a:r>
                  <a:rPr lang="es-MX" dirty="0"/>
                  <a:t>Radiación Solar</a:t>
                </a:r>
              </a:p>
              <a:p>
                <a:pPr marL="171450" indent="-171450">
                  <a:buFont typeface="Arial" panose="020B0604020202020204" pitchFamily="34" charset="0"/>
                  <a:buChar char="•"/>
                </a:pPr>
                <a:r>
                  <a:rPr lang="es-MX" dirty="0"/>
                  <a:t>Humedad</a:t>
                </a:r>
              </a:p>
              <a:p>
                <a:pPr marL="171450" indent="-171450">
                  <a:buFont typeface="Arial" panose="020B0604020202020204" pitchFamily="34" charset="0"/>
                  <a:buChar char="•"/>
                </a:pPr>
                <a:r>
                  <a:rPr lang="es-MX" dirty="0"/>
                  <a:t>Viento</a:t>
                </a:r>
              </a:p>
              <a:p>
                <a:pPr marL="171450" indent="-171450">
                  <a:buFont typeface="Arial" panose="020B0604020202020204" pitchFamily="34" charset="0"/>
                  <a:buChar char="•"/>
                </a:pPr>
                <a:r>
                  <a:rPr lang="es-MX" dirty="0"/>
                  <a:t>Latitud</a:t>
                </a:r>
              </a:p>
              <a:p>
                <a:pPr marL="171450" indent="-171450">
                  <a:buFont typeface="Arial" panose="020B0604020202020204" pitchFamily="34" charset="0"/>
                  <a:buChar char="•"/>
                </a:pPr>
                <a:endParaRPr lang="es-MX" dirty="0"/>
              </a:p>
              <a:p>
                <a:pPr marL="0" indent="0">
                  <a:buFont typeface="Arial" panose="020B0604020202020204" pitchFamily="34" charset="0"/>
                  <a:buNone/>
                </a:pPr>
                <a:r>
                  <a:rPr lang="es-MX" b="1" dirty="0"/>
                  <a:t>Cálculo a partir de un balance en una cuenca:</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Infiltración</a:t>
                </a:r>
              </a:p>
              <a:p>
                <a:pPr marL="171450" indent="-171450">
                  <a:buFont typeface="Arial" panose="020B0604020202020204" pitchFamily="34" charset="0"/>
                  <a:buChar char="•"/>
                </a:pPr>
                <a:r>
                  <a:rPr lang="es-MX" dirty="0"/>
                  <a:t>Escorrentía</a:t>
                </a:r>
              </a:p>
              <a:p>
                <a:pPr marL="0" indent="0">
                  <a:buFont typeface="Arial" panose="020B0604020202020204" pitchFamily="34" charset="0"/>
                  <a:buNone/>
                </a:pPr>
                <a:endParaRPr lang="es-MX"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200" b="1" dirty="0">
                    <a:latin typeface="Agency FB" panose="020B0503020202020204" pitchFamily="34" charset="0"/>
                  </a:rPr>
                  <a:t>Blaney – </a:t>
                </a:r>
                <a:r>
                  <a:rPr lang="es-MX" sz="1200" b="1" dirty="0" err="1">
                    <a:latin typeface="Agency FB" panose="020B0503020202020204" pitchFamily="34" charset="0"/>
                  </a:rPr>
                  <a:t>Criddle</a:t>
                </a:r>
                <a:r>
                  <a:rPr lang="es-MX" sz="1200" b="1" dirty="0">
                    <a:latin typeface="Agency FB" panose="020B0503020202020204" pitchFamily="34" charset="0"/>
                  </a:rPr>
                  <a:t> </a:t>
                </a:r>
                <a:endParaRPr lang="es-MX" b="1" dirty="0"/>
              </a:p>
              <a:p>
                <a:pPr marL="0" indent="0">
                  <a:buFont typeface="Arial" panose="020B0604020202020204" pitchFamily="34" charset="0"/>
                  <a:buNone/>
                </a:pPr>
                <a:r>
                  <a:rPr lang="es-MX" b="1" i="1" dirty="0"/>
                  <a:t>Et = Kg </a:t>
                </a:r>
                <a:r>
                  <a:rPr lang="es-MX" sz="1200" b="1" i="1" kern="1200" dirty="0">
                    <a:solidFill>
                      <a:schemeClr val="tx1"/>
                    </a:solidFill>
                    <a:latin typeface="+mn-lt"/>
                    <a:ea typeface="+mn-ea"/>
                    <a:cs typeface="+mn-cs"/>
                  </a:rPr>
                  <a:t>* F [ * </a:t>
                </a:r>
                <a:r>
                  <a:rPr lang="es-MX" sz="1200" b="1" i="1" kern="1200" dirty="0" err="1">
                    <a:solidFill>
                      <a:schemeClr val="tx1"/>
                    </a:solidFill>
                    <a:latin typeface="+mn-lt"/>
                    <a:ea typeface="+mn-ea"/>
                    <a:cs typeface="+mn-cs"/>
                  </a:rPr>
                  <a:t>Kti</a:t>
                </a:r>
                <a:r>
                  <a:rPr lang="es-MX" sz="1200" b="1" i="1" kern="1200" dirty="0">
                    <a:solidFill>
                      <a:schemeClr val="tx1"/>
                    </a:solidFill>
                    <a:latin typeface="+mn-lt"/>
                    <a:ea typeface="+mn-ea"/>
                    <a:cs typeface="+mn-cs"/>
                  </a:rPr>
                  <a:t> ]</a:t>
                </a:r>
              </a:p>
              <a:p>
                <a:pPr marL="0" indent="0">
                  <a:buFont typeface="Arial" panose="020B0604020202020204" pitchFamily="34" charset="0"/>
                  <a:buNone/>
                </a:pPr>
                <a:r>
                  <a:rPr lang="es-MX" dirty="0"/>
                  <a:t>Et  -&gt; Evapotranspiración potencial mensual durante el ciclo vegetativo</a:t>
                </a:r>
              </a:p>
              <a:p>
                <a:pPr marL="0" indent="0">
                  <a:buFont typeface="Arial" panose="020B0604020202020204" pitchFamily="34" charset="0"/>
                  <a:buNone/>
                </a:pPr>
                <a:r>
                  <a:rPr lang="es-MX" dirty="0"/>
                  <a:t>Kg -&gt; Coeficiente global de desarrollo</a:t>
                </a:r>
              </a:p>
              <a:p>
                <a:pPr marL="0" indent="0">
                  <a:buFont typeface="Arial" panose="020B0604020202020204" pitchFamily="34" charset="0"/>
                  <a:buNone/>
                </a:pPr>
                <a:r>
                  <a:rPr lang="es-MX" dirty="0"/>
                  <a:t>F   -&gt; Factor de temperatura y luminosidad</a:t>
                </a:r>
              </a:p>
              <a:p>
                <a:pPr marL="0" indent="0">
                  <a:buFont typeface="Arial" panose="020B0604020202020204" pitchFamily="34" charset="0"/>
                  <a:buNone/>
                </a:pPr>
                <a:endParaRPr lang="es-MX" dirty="0"/>
              </a:p>
              <a:p>
                <a:pPr marL="0" indent="0">
                  <a:buFont typeface="Arial" panose="020B0604020202020204" pitchFamily="34" charset="0"/>
                  <a:buNone/>
                </a:pPr>
                <a:r>
                  <a:rPr lang="es-MX" b="0" i="0">
                    <a:latin typeface="Cambria Math" panose="02040503050406030204" pitchFamily="18" charset="0"/>
                  </a:rPr>
                  <a:t>F=</a:t>
                </a:r>
                <a:r>
                  <a:rPr lang="es-MX" i="0">
                    <a:latin typeface="Cambria Math" panose="02040503050406030204" pitchFamily="18" charset="0"/>
                  </a:rPr>
                  <a:t>∑24_(</a:t>
                </a:r>
                <a:r>
                  <a:rPr lang="es-MX" b="0" i="0">
                    <a:latin typeface="Cambria Math" panose="02040503050406030204" pitchFamily="18" charset="0"/>
                  </a:rPr>
                  <a:t>𝑖=1)^𝑛▒𝑓𝑖</a:t>
                </a:r>
                <a:endParaRPr lang="es-MX" dirty="0"/>
              </a:p>
              <a:p>
                <a:pPr marL="0" indent="0">
                  <a:buFont typeface="Arial" panose="020B0604020202020204" pitchFamily="34" charset="0"/>
                  <a:buNone/>
                </a:pPr>
                <a:r>
                  <a:rPr lang="es-MX" dirty="0"/>
                  <a:t>n -&gt; número de meses que dura el ciclo vegetativo</a:t>
                </a:r>
              </a:p>
              <a:p>
                <a:pPr marL="0" indent="0">
                  <a:buFont typeface="Arial" panose="020B0604020202020204" pitchFamily="34" charset="0"/>
                  <a:buNone/>
                </a:pPr>
                <a:endParaRPr lang="es-MX" dirty="0"/>
              </a:p>
              <a:p>
                <a:pPr marL="0" indent="0">
                  <a:buFont typeface="Arial" panose="020B0604020202020204" pitchFamily="34" charset="0"/>
                  <a:buNone/>
                </a:pPr>
                <a:r>
                  <a:rPr lang="es-MX" b="0" i="0">
                    <a:latin typeface="Cambria Math" panose="02040503050406030204" pitchFamily="18" charset="0"/>
                  </a:rPr>
                  <a:t>𝑓𝑖= ((𝑇𝑖+17.8)/21.8)</a:t>
                </a:r>
                <a:endParaRPr lang="es-MX" dirty="0"/>
              </a:p>
              <a:p>
                <a:pPr marL="0" indent="0">
                  <a:buFont typeface="Arial" panose="020B0604020202020204" pitchFamily="34" charset="0"/>
                  <a:buNone/>
                </a:pPr>
                <a:r>
                  <a:rPr lang="es-MX" dirty="0"/>
                  <a:t>Pi -&gt; porcentaje de horas de sol del mes i con respecto al año</a:t>
                </a:r>
              </a:p>
              <a:p>
                <a:pPr marL="0" indent="0">
                  <a:buFont typeface="Arial" panose="020B0604020202020204" pitchFamily="34" charset="0"/>
                  <a:buNone/>
                </a:pPr>
                <a:r>
                  <a:rPr lang="es-MX" dirty="0"/>
                  <a:t>Ti -&gt; temperatura media del mes i en °C</a:t>
                </a:r>
              </a:p>
              <a:p>
                <a:pPr marL="0" indent="0">
                  <a:buFont typeface="Arial" panose="020B0604020202020204" pitchFamily="34" charset="0"/>
                  <a:buNone/>
                </a:pPr>
                <a:r>
                  <a:rPr lang="es-MX" dirty="0"/>
                  <a:t>Nota: Cuando se trata de zona árida, los valores de fi se multiplican por un factor de corrección </a:t>
                </a:r>
                <a:r>
                  <a:rPr lang="es-MX" dirty="0" err="1"/>
                  <a:t>Kti</a:t>
                </a:r>
                <a:r>
                  <a:rPr lang="es-MX" dirty="0"/>
                  <a:t>:</a:t>
                </a:r>
              </a:p>
              <a:p>
                <a:pPr marL="0" indent="0">
                  <a:buFont typeface="Arial" panose="020B0604020202020204" pitchFamily="34" charset="0"/>
                  <a:buNone/>
                </a:pPr>
                <a:r>
                  <a:rPr lang="es-MX" dirty="0" err="1"/>
                  <a:t>Kti</a:t>
                </a:r>
                <a:r>
                  <a:rPr lang="es-MX" dirty="0"/>
                  <a:t> = 0.03114 * Ti + 0.2396</a:t>
                </a:r>
              </a:p>
            </p:txBody>
          </p:sp>
        </mc:Fallback>
      </mc:AlternateContent>
      <p:sp>
        <p:nvSpPr>
          <p:cNvPr id="4" name="Marcador de número de diapositiva 3"/>
          <p:cNvSpPr>
            <a:spLocks noGrp="1"/>
          </p:cNvSpPr>
          <p:nvPr>
            <p:ph type="sldNum" sz="quarter" idx="5"/>
          </p:nvPr>
        </p:nvSpPr>
        <p:spPr/>
        <p:txBody>
          <a:bodyPr/>
          <a:lstStyle/>
          <a:p>
            <a:fld id="{F16F4302-415F-4723-8A20-BE7EF46C3EF6}" type="slidenum">
              <a:rPr lang="es-MX" smtClean="0"/>
              <a:t>11</a:t>
            </a:fld>
            <a:endParaRPr lang="es-MX"/>
          </a:p>
        </p:txBody>
      </p:sp>
    </p:spTree>
    <p:extLst>
      <p:ext uri="{BB962C8B-B14F-4D97-AF65-F5344CB8AC3E}">
        <p14:creationId xmlns:p14="http://schemas.microsoft.com/office/powerpoint/2010/main" val="2879111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MX" b="1" dirty="0"/>
                  <a:t>Factores climáticos:</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Temperatura</a:t>
                </a:r>
              </a:p>
              <a:p>
                <a:pPr marL="171450" indent="-171450">
                  <a:buFont typeface="Arial" panose="020B0604020202020204" pitchFamily="34" charset="0"/>
                  <a:buChar char="•"/>
                </a:pPr>
                <a:r>
                  <a:rPr lang="es-MX" dirty="0"/>
                  <a:t>Radiación Solar</a:t>
                </a:r>
              </a:p>
              <a:p>
                <a:pPr marL="171450" indent="-171450">
                  <a:buFont typeface="Arial" panose="020B0604020202020204" pitchFamily="34" charset="0"/>
                  <a:buChar char="•"/>
                </a:pPr>
                <a:r>
                  <a:rPr lang="es-MX" dirty="0"/>
                  <a:t>Humedad</a:t>
                </a:r>
              </a:p>
              <a:p>
                <a:pPr marL="171450" indent="-171450">
                  <a:buFont typeface="Arial" panose="020B0604020202020204" pitchFamily="34" charset="0"/>
                  <a:buChar char="•"/>
                </a:pPr>
                <a:r>
                  <a:rPr lang="es-MX" dirty="0"/>
                  <a:t>Viento</a:t>
                </a:r>
              </a:p>
              <a:p>
                <a:pPr marL="171450" indent="-171450">
                  <a:buFont typeface="Arial" panose="020B0604020202020204" pitchFamily="34" charset="0"/>
                  <a:buChar char="•"/>
                </a:pPr>
                <a:r>
                  <a:rPr lang="es-MX" dirty="0"/>
                  <a:t>Latitud</a:t>
                </a:r>
              </a:p>
              <a:p>
                <a:pPr marL="171450" indent="-171450">
                  <a:buFont typeface="Arial" panose="020B0604020202020204" pitchFamily="34" charset="0"/>
                  <a:buChar char="•"/>
                </a:pPr>
                <a:endParaRPr lang="es-MX" dirty="0"/>
              </a:p>
              <a:p>
                <a:pPr marL="0" indent="0">
                  <a:buFont typeface="Arial" panose="020B0604020202020204" pitchFamily="34" charset="0"/>
                  <a:buNone/>
                </a:pPr>
                <a:r>
                  <a:rPr lang="es-MX" b="1" dirty="0"/>
                  <a:t>Cálculo a partir de un balance en una cuenca:</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Infiltración</a:t>
                </a:r>
              </a:p>
              <a:p>
                <a:pPr marL="171450" indent="-171450">
                  <a:buFont typeface="Arial" panose="020B0604020202020204" pitchFamily="34" charset="0"/>
                  <a:buChar char="•"/>
                </a:pPr>
                <a:r>
                  <a:rPr lang="es-MX" dirty="0"/>
                  <a:t>Escorrentía</a:t>
                </a:r>
              </a:p>
              <a:p>
                <a:pPr marL="0" indent="0">
                  <a:buFont typeface="Arial" panose="020B0604020202020204" pitchFamily="34" charset="0"/>
                  <a:buNone/>
                </a:pPr>
                <a:endParaRPr lang="es-MX"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200" b="1" dirty="0">
                    <a:latin typeface="Agency FB" panose="020B0503020202020204" pitchFamily="34" charset="0"/>
                  </a:rPr>
                  <a:t>Blaney – </a:t>
                </a:r>
                <a:r>
                  <a:rPr lang="es-MX" sz="1200" b="1" dirty="0" err="1">
                    <a:latin typeface="Agency FB" panose="020B0503020202020204" pitchFamily="34" charset="0"/>
                  </a:rPr>
                  <a:t>Criddle</a:t>
                </a:r>
                <a:r>
                  <a:rPr lang="es-MX" sz="1200" b="1" dirty="0">
                    <a:latin typeface="Agency FB" panose="020B0503020202020204" pitchFamily="34" charset="0"/>
                  </a:rPr>
                  <a:t> </a:t>
                </a:r>
                <a:endParaRPr lang="es-MX" b="1" dirty="0"/>
              </a:p>
              <a:p>
                <a:pPr marL="0" indent="0">
                  <a:buFont typeface="Arial" panose="020B0604020202020204" pitchFamily="34" charset="0"/>
                  <a:buNone/>
                </a:pPr>
                <a:r>
                  <a:rPr lang="es-MX" b="1" i="1" dirty="0"/>
                  <a:t>Et = Kg </a:t>
                </a:r>
                <a:r>
                  <a:rPr lang="es-MX" sz="1200" b="1" i="1" kern="1200" dirty="0">
                    <a:solidFill>
                      <a:schemeClr val="tx1"/>
                    </a:solidFill>
                    <a:latin typeface="+mn-lt"/>
                    <a:ea typeface="+mn-ea"/>
                    <a:cs typeface="+mn-cs"/>
                  </a:rPr>
                  <a:t>* F [ * </a:t>
                </a:r>
                <a:r>
                  <a:rPr lang="es-MX" sz="1200" b="1" i="1" kern="1200" dirty="0" err="1">
                    <a:solidFill>
                      <a:schemeClr val="tx1"/>
                    </a:solidFill>
                    <a:latin typeface="+mn-lt"/>
                    <a:ea typeface="+mn-ea"/>
                    <a:cs typeface="+mn-cs"/>
                  </a:rPr>
                  <a:t>Kti</a:t>
                </a:r>
                <a:r>
                  <a:rPr lang="es-MX" sz="1200" b="1" i="1" kern="1200" dirty="0">
                    <a:solidFill>
                      <a:schemeClr val="tx1"/>
                    </a:solidFill>
                    <a:latin typeface="+mn-lt"/>
                    <a:ea typeface="+mn-ea"/>
                    <a:cs typeface="+mn-cs"/>
                  </a:rPr>
                  <a:t> ]</a:t>
                </a:r>
              </a:p>
              <a:p>
                <a:pPr marL="0" indent="0">
                  <a:buFont typeface="Arial" panose="020B0604020202020204" pitchFamily="34" charset="0"/>
                  <a:buNone/>
                </a:pPr>
                <a:r>
                  <a:rPr lang="es-MX" dirty="0"/>
                  <a:t>Et  -&gt; Evapotranspiración potencial mensual durante el ciclo vegetativo</a:t>
                </a:r>
              </a:p>
              <a:p>
                <a:pPr marL="0" indent="0">
                  <a:buFont typeface="Arial" panose="020B0604020202020204" pitchFamily="34" charset="0"/>
                  <a:buNone/>
                </a:pPr>
                <a:r>
                  <a:rPr lang="es-MX" dirty="0"/>
                  <a:t>Kg -&gt; Coeficiente global de desarrollo</a:t>
                </a:r>
              </a:p>
              <a:p>
                <a:pPr marL="0" indent="0">
                  <a:buFont typeface="Arial" panose="020B0604020202020204" pitchFamily="34" charset="0"/>
                  <a:buNone/>
                </a:pPr>
                <a:r>
                  <a:rPr lang="es-MX" dirty="0"/>
                  <a:t>F   -&gt; Factor de temperatura y luminosidad</a:t>
                </a:r>
              </a:p>
              <a:p>
                <a:pPr marL="0" indent="0">
                  <a:buFont typeface="Arial" panose="020B0604020202020204" pitchFamily="34" charset="0"/>
                  <a:buNone/>
                </a:pPr>
                <a:endParaRPr lang="es-MX"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m:rPr>
                          <m:sty m:val="p"/>
                        </m:rPr>
                        <a:rPr lang="es-MX" b="0" i="0" smtClean="0">
                          <a:latin typeface="Cambria Math" panose="02040503050406030204" pitchFamily="18" charset="0"/>
                        </a:rPr>
                        <m:t>F</m:t>
                      </m:r>
                      <m:r>
                        <a:rPr lang="es-MX" b="0" i="0" smtClean="0">
                          <a:latin typeface="Cambria Math" panose="02040503050406030204" pitchFamily="18" charset="0"/>
                        </a:rPr>
                        <m:t>=</m:t>
                      </m:r>
                      <m:nary>
                        <m:naryPr>
                          <m:chr m:val="∑"/>
                          <m:ctrlPr>
                            <a:rPr lang="es-MX" i="1" smtClean="0">
                              <a:latin typeface="Cambria Math" panose="02040503050406030204" pitchFamily="18" charset="0"/>
                            </a:rPr>
                          </m:ctrlPr>
                        </m:naryPr>
                        <m:sub>
                          <m:r>
                            <m:rPr>
                              <m:brk m:alnAt="23"/>
                            </m:rPr>
                            <a:rPr lang="es-MX" b="0" i="1" smtClean="0">
                              <a:latin typeface="Cambria Math" panose="02040503050406030204" pitchFamily="18" charset="0"/>
                            </a:rPr>
                            <m:t>𝑖</m:t>
                          </m:r>
                          <m:r>
                            <a:rPr lang="es-MX" b="0" i="1" smtClean="0">
                              <a:latin typeface="Cambria Math" panose="02040503050406030204" pitchFamily="18" charset="0"/>
                            </a:rPr>
                            <m:t>=1</m:t>
                          </m:r>
                        </m:sub>
                        <m:sup>
                          <m:r>
                            <a:rPr lang="es-MX" b="0" i="1" smtClean="0">
                              <a:latin typeface="Cambria Math" panose="02040503050406030204" pitchFamily="18" charset="0"/>
                            </a:rPr>
                            <m:t>𝑛</m:t>
                          </m:r>
                        </m:sup>
                        <m:e>
                          <m:r>
                            <a:rPr lang="es-MX" b="0" i="1" smtClean="0">
                              <a:latin typeface="Cambria Math" panose="02040503050406030204" pitchFamily="18" charset="0"/>
                            </a:rPr>
                            <m:t>𝑓𝑖</m:t>
                          </m:r>
                        </m:e>
                      </m:nary>
                    </m:oMath>
                  </m:oMathPara>
                </a14:m>
                <a:endParaRPr lang="es-MX" dirty="0"/>
              </a:p>
              <a:p>
                <a:pPr marL="0" indent="0">
                  <a:buFont typeface="Arial" panose="020B0604020202020204" pitchFamily="34" charset="0"/>
                  <a:buNone/>
                </a:pPr>
                <a:r>
                  <a:rPr lang="es-MX" dirty="0"/>
                  <a:t>n -&gt; número de meses que dura el ciclo vegetativo</a:t>
                </a:r>
              </a:p>
              <a:p>
                <a:pPr marL="0" indent="0">
                  <a:buFont typeface="Arial" panose="020B0604020202020204" pitchFamily="34" charset="0"/>
                  <a:buNone/>
                </a:pPr>
                <a:endParaRPr lang="es-MX"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𝑓𝑖</m:t>
                      </m:r>
                      <m:r>
                        <a:rPr lang="es-MX" b="0" i="1" smtClean="0">
                          <a:latin typeface="Cambria Math" panose="02040503050406030204" pitchFamily="18" charset="0"/>
                        </a:rPr>
                        <m:t>= </m:t>
                      </m:r>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𝑇𝑖</m:t>
                              </m:r>
                              <m:r>
                                <a:rPr lang="es-MX" b="0" i="1" smtClean="0">
                                  <a:latin typeface="Cambria Math" panose="02040503050406030204" pitchFamily="18" charset="0"/>
                                </a:rPr>
                                <m:t>+17.8</m:t>
                              </m:r>
                            </m:num>
                            <m:den>
                              <m:r>
                                <a:rPr lang="es-MX" b="0" i="1" smtClean="0">
                                  <a:latin typeface="Cambria Math" panose="02040503050406030204" pitchFamily="18" charset="0"/>
                                </a:rPr>
                                <m:t>21.8</m:t>
                              </m:r>
                            </m:den>
                          </m:f>
                        </m:e>
                      </m:d>
                    </m:oMath>
                  </m:oMathPara>
                </a14:m>
                <a:endParaRPr lang="es-MX" dirty="0"/>
              </a:p>
              <a:p>
                <a:pPr marL="0" indent="0">
                  <a:buFont typeface="Arial" panose="020B0604020202020204" pitchFamily="34" charset="0"/>
                  <a:buNone/>
                </a:pPr>
                <a:r>
                  <a:rPr lang="es-MX" dirty="0"/>
                  <a:t>Pi -&gt; porcentaje de horas de sol del mes i con respecto al año</a:t>
                </a:r>
              </a:p>
              <a:p>
                <a:pPr marL="0" indent="0">
                  <a:buFont typeface="Arial" panose="020B0604020202020204" pitchFamily="34" charset="0"/>
                  <a:buNone/>
                </a:pPr>
                <a:r>
                  <a:rPr lang="es-MX" dirty="0"/>
                  <a:t>Ti -&gt; temperatura media del mes i en °C</a:t>
                </a:r>
              </a:p>
              <a:p>
                <a:pPr marL="0" indent="0">
                  <a:buFont typeface="Arial" panose="020B0604020202020204" pitchFamily="34" charset="0"/>
                  <a:buNone/>
                </a:pPr>
                <a:r>
                  <a:rPr lang="es-MX" dirty="0"/>
                  <a:t>Nota: Cuando se trata de zona árida, los valores de fi se multiplican por un factor de corrección </a:t>
                </a:r>
                <a:r>
                  <a:rPr lang="es-MX" dirty="0" err="1"/>
                  <a:t>Kti</a:t>
                </a:r>
                <a:r>
                  <a:rPr lang="es-MX" dirty="0"/>
                  <a:t>:</a:t>
                </a:r>
              </a:p>
              <a:p>
                <a:pPr marL="0" indent="0">
                  <a:buFont typeface="Arial" panose="020B0604020202020204" pitchFamily="34" charset="0"/>
                  <a:buNone/>
                </a:pPr>
                <a:r>
                  <a:rPr lang="es-MX" dirty="0" err="1"/>
                  <a:t>Kti</a:t>
                </a:r>
                <a:r>
                  <a:rPr lang="es-MX" dirty="0"/>
                  <a:t> = 0.03114 * Ti + 0.2396</a:t>
                </a:r>
              </a:p>
            </p:txBody>
          </p:sp>
        </mc:Choice>
        <mc:Fallback xmlns="">
          <p:sp>
            <p:nvSpPr>
              <p:cNvPr id="3" name="Marcador de notas 2"/>
              <p:cNvSpPr>
                <a:spLocks noGrp="1"/>
              </p:cNvSpPr>
              <p:nvPr>
                <p:ph type="body" idx="1"/>
              </p:nvPr>
            </p:nvSpPr>
            <p:spPr/>
            <p:txBody>
              <a:bodyPr/>
              <a:lstStyle/>
              <a:p>
                <a:r>
                  <a:rPr lang="es-MX" b="1" dirty="0"/>
                  <a:t>Factores climáticos:</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Temperatura</a:t>
                </a:r>
              </a:p>
              <a:p>
                <a:pPr marL="171450" indent="-171450">
                  <a:buFont typeface="Arial" panose="020B0604020202020204" pitchFamily="34" charset="0"/>
                  <a:buChar char="•"/>
                </a:pPr>
                <a:r>
                  <a:rPr lang="es-MX" dirty="0"/>
                  <a:t>Radiación Solar</a:t>
                </a:r>
              </a:p>
              <a:p>
                <a:pPr marL="171450" indent="-171450">
                  <a:buFont typeface="Arial" panose="020B0604020202020204" pitchFamily="34" charset="0"/>
                  <a:buChar char="•"/>
                </a:pPr>
                <a:r>
                  <a:rPr lang="es-MX" dirty="0"/>
                  <a:t>Humedad</a:t>
                </a:r>
              </a:p>
              <a:p>
                <a:pPr marL="171450" indent="-171450">
                  <a:buFont typeface="Arial" panose="020B0604020202020204" pitchFamily="34" charset="0"/>
                  <a:buChar char="•"/>
                </a:pPr>
                <a:r>
                  <a:rPr lang="es-MX" dirty="0"/>
                  <a:t>Viento</a:t>
                </a:r>
              </a:p>
              <a:p>
                <a:pPr marL="171450" indent="-171450">
                  <a:buFont typeface="Arial" panose="020B0604020202020204" pitchFamily="34" charset="0"/>
                  <a:buChar char="•"/>
                </a:pPr>
                <a:r>
                  <a:rPr lang="es-MX" dirty="0"/>
                  <a:t>Latitud</a:t>
                </a:r>
              </a:p>
              <a:p>
                <a:pPr marL="171450" indent="-171450">
                  <a:buFont typeface="Arial" panose="020B0604020202020204" pitchFamily="34" charset="0"/>
                  <a:buChar char="•"/>
                </a:pPr>
                <a:endParaRPr lang="es-MX" dirty="0"/>
              </a:p>
              <a:p>
                <a:pPr marL="0" indent="0">
                  <a:buFont typeface="Arial" panose="020B0604020202020204" pitchFamily="34" charset="0"/>
                  <a:buNone/>
                </a:pPr>
                <a:r>
                  <a:rPr lang="es-MX" b="1" dirty="0"/>
                  <a:t>Cálculo a partir de un balance en una cuenca:</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Infiltración</a:t>
                </a:r>
              </a:p>
              <a:p>
                <a:pPr marL="171450" indent="-171450">
                  <a:buFont typeface="Arial" panose="020B0604020202020204" pitchFamily="34" charset="0"/>
                  <a:buChar char="•"/>
                </a:pPr>
                <a:r>
                  <a:rPr lang="es-MX" dirty="0"/>
                  <a:t>Escorrentía</a:t>
                </a:r>
              </a:p>
              <a:p>
                <a:pPr marL="0" indent="0">
                  <a:buFont typeface="Arial" panose="020B0604020202020204" pitchFamily="34" charset="0"/>
                  <a:buNone/>
                </a:pPr>
                <a:endParaRPr lang="es-MX"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200" b="1" dirty="0">
                    <a:latin typeface="Agency FB" panose="020B0503020202020204" pitchFamily="34" charset="0"/>
                  </a:rPr>
                  <a:t>Blaney – </a:t>
                </a:r>
                <a:r>
                  <a:rPr lang="es-MX" sz="1200" b="1" dirty="0" err="1">
                    <a:latin typeface="Agency FB" panose="020B0503020202020204" pitchFamily="34" charset="0"/>
                  </a:rPr>
                  <a:t>Criddle</a:t>
                </a:r>
                <a:r>
                  <a:rPr lang="es-MX" sz="1200" b="1" dirty="0">
                    <a:latin typeface="Agency FB" panose="020B0503020202020204" pitchFamily="34" charset="0"/>
                  </a:rPr>
                  <a:t> </a:t>
                </a:r>
                <a:endParaRPr lang="es-MX" b="1" dirty="0"/>
              </a:p>
              <a:p>
                <a:pPr marL="0" indent="0">
                  <a:buFont typeface="Arial" panose="020B0604020202020204" pitchFamily="34" charset="0"/>
                  <a:buNone/>
                </a:pPr>
                <a:r>
                  <a:rPr lang="es-MX" b="1" i="1" dirty="0"/>
                  <a:t>Et = Kg </a:t>
                </a:r>
                <a:r>
                  <a:rPr lang="es-MX" sz="1200" b="1" i="1" kern="1200" dirty="0">
                    <a:solidFill>
                      <a:schemeClr val="tx1"/>
                    </a:solidFill>
                    <a:latin typeface="+mn-lt"/>
                    <a:ea typeface="+mn-ea"/>
                    <a:cs typeface="+mn-cs"/>
                  </a:rPr>
                  <a:t>* F [ * </a:t>
                </a:r>
                <a:r>
                  <a:rPr lang="es-MX" sz="1200" b="1" i="1" kern="1200" dirty="0" err="1">
                    <a:solidFill>
                      <a:schemeClr val="tx1"/>
                    </a:solidFill>
                    <a:latin typeface="+mn-lt"/>
                    <a:ea typeface="+mn-ea"/>
                    <a:cs typeface="+mn-cs"/>
                  </a:rPr>
                  <a:t>Kti</a:t>
                </a:r>
                <a:r>
                  <a:rPr lang="es-MX" sz="1200" b="1" i="1" kern="1200" dirty="0">
                    <a:solidFill>
                      <a:schemeClr val="tx1"/>
                    </a:solidFill>
                    <a:latin typeface="+mn-lt"/>
                    <a:ea typeface="+mn-ea"/>
                    <a:cs typeface="+mn-cs"/>
                  </a:rPr>
                  <a:t> ]</a:t>
                </a:r>
              </a:p>
              <a:p>
                <a:pPr marL="0" indent="0">
                  <a:buFont typeface="Arial" panose="020B0604020202020204" pitchFamily="34" charset="0"/>
                  <a:buNone/>
                </a:pPr>
                <a:r>
                  <a:rPr lang="es-MX" dirty="0"/>
                  <a:t>Et  -&gt; Evapotranspiración potencial mensual durante el ciclo vegetativo</a:t>
                </a:r>
              </a:p>
              <a:p>
                <a:pPr marL="0" indent="0">
                  <a:buFont typeface="Arial" panose="020B0604020202020204" pitchFamily="34" charset="0"/>
                  <a:buNone/>
                </a:pPr>
                <a:r>
                  <a:rPr lang="es-MX" dirty="0"/>
                  <a:t>Kg -&gt; Coeficiente global de desarrollo</a:t>
                </a:r>
              </a:p>
              <a:p>
                <a:pPr marL="0" indent="0">
                  <a:buFont typeface="Arial" panose="020B0604020202020204" pitchFamily="34" charset="0"/>
                  <a:buNone/>
                </a:pPr>
                <a:r>
                  <a:rPr lang="es-MX" dirty="0"/>
                  <a:t>F   -&gt; Factor de temperatura y luminosidad</a:t>
                </a:r>
              </a:p>
              <a:p>
                <a:pPr marL="0" indent="0">
                  <a:buFont typeface="Arial" panose="020B0604020202020204" pitchFamily="34" charset="0"/>
                  <a:buNone/>
                </a:pPr>
                <a:endParaRPr lang="es-MX" dirty="0"/>
              </a:p>
              <a:p>
                <a:pPr marL="0" indent="0">
                  <a:buFont typeface="Arial" panose="020B0604020202020204" pitchFamily="34" charset="0"/>
                  <a:buNone/>
                </a:pPr>
                <a:r>
                  <a:rPr lang="es-MX" b="0" i="0">
                    <a:latin typeface="Cambria Math" panose="02040503050406030204" pitchFamily="18" charset="0"/>
                  </a:rPr>
                  <a:t>F=</a:t>
                </a:r>
                <a:r>
                  <a:rPr lang="es-MX" i="0">
                    <a:latin typeface="Cambria Math" panose="02040503050406030204" pitchFamily="18" charset="0"/>
                  </a:rPr>
                  <a:t>∑</a:t>
                </a:r>
                <a:r>
                  <a:rPr lang="es-MX" b="0" i="0">
                    <a:latin typeface="Cambria Math" panose="02040503050406030204" pitchFamily="18" charset="0"/>
                  </a:rPr>
                  <a:t>_(𝑖=1)^𝑛▒𝑓𝑖</a:t>
                </a:r>
                <a:endParaRPr lang="es-MX" dirty="0"/>
              </a:p>
              <a:p>
                <a:pPr marL="0" indent="0">
                  <a:buFont typeface="Arial" panose="020B0604020202020204" pitchFamily="34" charset="0"/>
                  <a:buNone/>
                </a:pPr>
                <a:r>
                  <a:rPr lang="es-MX" dirty="0"/>
                  <a:t>n -&gt; número de meses que dura el ciclo vegetativo</a:t>
                </a:r>
              </a:p>
              <a:p>
                <a:pPr marL="0" indent="0">
                  <a:buFont typeface="Arial" panose="020B0604020202020204" pitchFamily="34" charset="0"/>
                  <a:buNone/>
                </a:pPr>
                <a:endParaRPr lang="es-MX" dirty="0"/>
              </a:p>
              <a:p>
                <a:pPr marL="0" indent="0">
                  <a:buFont typeface="Arial" panose="020B0604020202020204" pitchFamily="34" charset="0"/>
                  <a:buNone/>
                </a:pPr>
                <a:r>
                  <a:rPr lang="es-MX" b="0" i="0">
                    <a:latin typeface="Cambria Math" panose="02040503050406030204" pitchFamily="18" charset="0"/>
                  </a:rPr>
                  <a:t>𝑓𝑖= ((𝑇𝑖+17.8)/21.8)</a:t>
                </a:r>
                <a:endParaRPr lang="es-MX" dirty="0"/>
              </a:p>
              <a:p>
                <a:pPr marL="0" indent="0">
                  <a:buFont typeface="Arial" panose="020B0604020202020204" pitchFamily="34" charset="0"/>
                  <a:buNone/>
                </a:pPr>
                <a:r>
                  <a:rPr lang="es-MX" dirty="0"/>
                  <a:t>Pi -&gt; porcentaje de horas de sol del mes i con respecto al año</a:t>
                </a:r>
              </a:p>
              <a:p>
                <a:pPr marL="0" indent="0">
                  <a:buFont typeface="Arial" panose="020B0604020202020204" pitchFamily="34" charset="0"/>
                  <a:buNone/>
                </a:pPr>
                <a:r>
                  <a:rPr lang="es-MX" dirty="0"/>
                  <a:t>Ti -&gt; temperatura media del mes i en °C</a:t>
                </a:r>
              </a:p>
              <a:p>
                <a:pPr marL="0" indent="0">
                  <a:buFont typeface="Arial" panose="020B0604020202020204" pitchFamily="34" charset="0"/>
                  <a:buNone/>
                </a:pPr>
                <a:r>
                  <a:rPr lang="es-MX" dirty="0"/>
                  <a:t>Nota: Cuando se trata de zona árida, los valores de fi se multiplican por un factor de corrección </a:t>
                </a:r>
                <a:r>
                  <a:rPr lang="es-MX" dirty="0" err="1"/>
                  <a:t>Kti</a:t>
                </a:r>
                <a:r>
                  <a:rPr lang="es-MX" dirty="0"/>
                  <a:t>:</a:t>
                </a:r>
              </a:p>
              <a:p>
                <a:pPr marL="0" indent="0">
                  <a:buFont typeface="Arial" panose="020B0604020202020204" pitchFamily="34" charset="0"/>
                  <a:buNone/>
                </a:pPr>
                <a:r>
                  <a:rPr lang="es-MX" dirty="0" err="1"/>
                  <a:t>Kti</a:t>
                </a:r>
                <a:r>
                  <a:rPr lang="es-MX" dirty="0"/>
                  <a:t> = 0.03114 * Ti + 0.2396</a:t>
                </a:r>
              </a:p>
            </p:txBody>
          </p:sp>
        </mc:Fallback>
      </mc:AlternateContent>
      <p:sp>
        <p:nvSpPr>
          <p:cNvPr id="4" name="Marcador de número de diapositiva 3"/>
          <p:cNvSpPr>
            <a:spLocks noGrp="1"/>
          </p:cNvSpPr>
          <p:nvPr>
            <p:ph type="sldNum" sz="quarter" idx="5"/>
          </p:nvPr>
        </p:nvSpPr>
        <p:spPr/>
        <p:txBody>
          <a:bodyPr/>
          <a:lstStyle/>
          <a:p>
            <a:fld id="{F16F4302-415F-4723-8A20-BE7EF46C3EF6}" type="slidenum">
              <a:rPr lang="es-MX" smtClean="0"/>
              <a:t>12</a:t>
            </a:fld>
            <a:endParaRPr lang="es-MX"/>
          </a:p>
        </p:txBody>
      </p:sp>
    </p:spTree>
    <p:extLst>
      <p:ext uri="{BB962C8B-B14F-4D97-AF65-F5344CB8AC3E}">
        <p14:creationId xmlns:p14="http://schemas.microsoft.com/office/powerpoint/2010/main" val="333941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13</a:t>
            </a:fld>
            <a:endParaRPr lang="es-MX"/>
          </a:p>
        </p:txBody>
      </p:sp>
    </p:spTree>
    <p:extLst>
      <p:ext uri="{BB962C8B-B14F-4D97-AF65-F5344CB8AC3E}">
        <p14:creationId xmlns:p14="http://schemas.microsoft.com/office/powerpoint/2010/main" val="97256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2A3139"/>
                </a:solidFill>
                <a:effectLst/>
                <a:latin typeface="nunito sans" pitchFamily="2" charset="0"/>
              </a:rPr>
              <a:t>► </a:t>
            </a:r>
            <a:r>
              <a:rPr lang="es-MX" b="1" i="0" dirty="0">
                <a:solidFill>
                  <a:srgbClr val="2A3139"/>
                </a:solidFill>
                <a:effectLst/>
                <a:latin typeface="nunito sans" pitchFamily="2" charset="0"/>
              </a:rPr>
              <a:t>Horizonte 0</a:t>
            </a:r>
            <a:r>
              <a:rPr lang="es-MX" b="0" i="0" dirty="0">
                <a:solidFill>
                  <a:srgbClr val="2A3139"/>
                </a:solidFill>
                <a:effectLst/>
                <a:latin typeface="nunito sans" pitchFamily="2" charset="0"/>
              </a:rPr>
              <a:t>: Es la capa superficial del Horizonte A. Está compuesta por hojas, ramas y restos vegetales (</a:t>
            </a:r>
            <a:r>
              <a:rPr lang="es-MX" b="0" i="0" dirty="0">
                <a:solidFill>
                  <a:srgbClr val="14213D"/>
                </a:solidFill>
                <a:effectLst/>
                <a:latin typeface="nunito sans" pitchFamily="2" charset="0"/>
                <a:hlinkClick r:id="rId3"/>
              </a:rPr>
              <a:t>detrito</a:t>
            </a:r>
            <a:r>
              <a:rPr lang="es-MX" b="0" i="0" dirty="0">
                <a:solidFill>
                  <a:srgbClr val="2A3139"/>
                </a:solidFill>
                <a:effectLst/>
                <a:latin typeface="nunito sans" pitchFamily="2" charset="0"/>
              </a:rPr>
              <a:t>) Llamada también </a:t>
            </a:r>
            <a:r>
              <a:rPr lang="es-MX" b="1" i="0" dirty="0">
                <a:solidFill>
                  <a:srgbClr val="2A3139"/>
                </a:solidFill>
                <a:effectLst/>
                <a:latin typeface="nunito sans" pitchFamily="2" charset="0"/>
              </a:rPr>
              <a:t>capa orgánica</a:t>
            </a:r>
            <a:r>
              <a:rPr lang="es-MX" b="0" i="0" dirty="0">
                <a:solidFill>
                  <a:srgbClr val="2A3139"/>
                </a:solidFill>
                <a:effectLst/>
                <a:latin typeface="nunito sans" pitchFamily="2" charset="0"/>
              </a:rPr>
              <a:t>.</a:t>
            </a:r>
          </a:p>
          <a:p>
            <a:pPr algn="l"/>
            <a:r>
              <a:rPr lang="es-MX" b="0" i="0" dirty="0">
                <a:solidFill>
                  <a:srgbClr val="2A3139"/>
                </a:solidFill>
                <a:effectLst/>
                <a:latin typeface="nunito sans" pitchFamily="2" charset="0"/>
              </a:rPr>
              <a:t>► </a:t>
            </a:r>
            <a:r>
              <a:rPr lang="es-MX" b="1" i="0" dirty="0">
                <a:solidFill>
                  <a:srgbClr val="2A3139"/>
                </a:solidFill>
                <a:effectLst/>
                <a:latin typeface="nunito sans" pitchFamily="2" charset="0"/>
              </a:rPr>
              <a:t>Horizonte A</a:t>
            </a:r>
            <a:r>
              <a:rPr lang="es-MX" b="0" i="0" dirty="0">
                <a:solidFill>
                  <a:srgbClr val="2A3139"/>
                </a:solidFill>
                <a:effectLst/>
                <a:latin typeface="nunito sans" pitchFamily="2" charset="0"/>
              </a:rPr>
              <a:t>: En esta capa enraízan las especies herbáceas. Es rica en materia en descomposición y humus. Su color es más oscuro que el de las capas inferiores. Muchos de sus materiales (orgánicos y minerales) son susceptibles de ser arrastrados hacia abajo por el agua.</a:t>
            </a:r>
          </a:p>
          <a:p>
            <a:pPr algn="l"/>
            <a:r>
              <a:rPr lang="es-MX" b="0" i="0" dirty="0">
                <a:solidFill>
                  <a:srgbClr val="2A3139"/>
                </a:solidFill>
                <a:effectLst/>
                <a:latin typeface="nunito sans" pitchFamily="2" charset="0"/>
              </a:rPr>
              <a:t>► </a:t>
            </a:r>
            <a:r>
              <a:rPr lang="es-MX" b="1" i="0" dirty="0">
                <a:solidFill>
                  <a:srgbClr val="2A3139"/>
                </a:solidFill>
                <a:effectLst/>
                <a:latin typeface="nunito sans" pitchFamily="2" charset="0"/>
              </a:rPr>
              <a:t>Horizonte B:</a:t>
            </a:r>
            <a:r>
              <a:rPr lang="es-MX" b="0" i="0" dirty="0">
                <a:solidFill>
                  <a:srgbClr val="2A3139"/>
                </a:solidFill>
                <a:effectLst/>
                <a:latin typeface="nunito sans" pitchFamily="2" charset="0"/>
              </a:rPr>
              <a:t> En esta capa no hay humus prácticamente, por eso el color es más claro que el de la capa superior. En esta se depositan los materiales arrastrados desde arriba, sobre todo, materiales arcillosos, óxidos e hidróxidos.</a:t>
            </a:r>
          </a:p>
          <a:p>
            <a:pPr algn="l"/>
            <a:r>
              <a:rPr lang="es-MX" b="0" i="0" dirty="0">
                <a:solidFill>
                  <a:srgbClr val="2A3139"/>
                </a:solidFill>
                <a:effectLst/>
                <a:latin typeface="nunito sans" pitchFamily="2" charset="0"/>
              </a:rPr>
              <a:t>► </a:t>
            </a:r>
            <a:r>
              <a:rPr lang="es-MX" b="1" i="0" dirty="0">
                <a:solidFill>
                  <a:srgbClr val="2A3139"/>
                </a:solidFill>
                <a:effectLst/>
                <a:latin typeface="nunito sans" pitchFamily="2" charset="0"/>
              </a:rPr>
              <a:t>Horizonte C:</a:t>
            </a:r>
            <a:r>
              <a:rPr lang="es-MX" b="0" i="0" dirty="0">
                <a:solidFill>
                  <a:srgbClr val="2A3139"/>
                </a:solidFill>
                <a:effectLst/>
                <a:latin typeface="nunito sans" pitchFamily="2" charset="0"/>
              </a:rPr>
              <a:t> También conocido como </a:t>
            </a:r>
            <a:r>
              <a:rPr lang="es-MX" b="1" i="0" dirty="0">
                <a:solidFill>
                  <a:srgbClr val="2A3139"/>
                </a:solidFill>
                <a:effectLst/>
                <a:latin typeface="nunito sans" pitchFamily="2" charset="0"/>
              </a:rPr>
              <a:t>subsuelo</a:t>
            </a:r>
            <a:r>
              <a:rPr lang="es-MX" b="0" i="0" dirty="0">
                <a:solidFill>
                  <a:srgbClr val="2A3139"/>
                </a:solidFill>
                <a:effectLst/>
                <a:latin typeface="nunito sans" pitchFamily="2" charset="0"/>
              </a:rPr>
              <a:t>. Está compuesto por material rocoso más o menos fragmentado.</a:t>
            </a:r>
          </a:p>
          <a:p>
            <a:pPr algn="l"/>
            <a:r>
              <a:rPr lang="es-MX" b="0" i="0" dirty="0">
                <a:solidFill>
                  <a:srgbClr val="2A3139"/>
                </a:solidFill>
                <a:effectLst/>
                <a:latin typeface="nunito sans" pitchFamily="2" charset="0"/>
              </a:rPr>
              <a:t>► </a:t>
            </a:r>
            <a:r>
              <a:rPr lang="es-MX" b="1" i="0" dirty="0">
                <a:solidFill>
                  <a:srgbClr val="2A3139"/>
                </a:solidFill>
                <a:effectLst/>
                <a:latin typeface="nunito sans" pitchFamily="2" charset="0"/>
              </a:rPr>
              <a:t>Horizonte D </a:t>
            </a:r>
            <a:r>
              <a:rPr lang="es-MX" b="1" i="0" dirty="0" err="1">
                <a:solidFill>
                  <a:srgbClr val="2A3139"/>
                </a:solidFill>
                <a:effectLst/>
                <a:latin typeface="nunito sans" pitchFamily="2" charset="0"/>
              </a:rPr>
              <a:t>ó</a:t>
            </a:r>
            <a:r>
              <a:rPr lang="es-MX" b="1" i="0" dirty="0">
                <a:solidFill>
                  <a:srgbClr val="2A3139"/>
                </a:solidFill>
                <a:effectLst/>
                <a:latin typeface="nunito sans" pitchFamily="2" charset="0"/>
              </a:rPr>
              <a:t> R</a:t>
            </a:r>
            <a:r>
              <a:rPr lang="es-MX" b="0" i="0" dirty="0">
                <a:solidFill>
                  <a:srgbClr val="2A3139"/>
                </a:solidFill>
                <a:effectLst/>
                <a:latin typeface="nunito sans" pitchFamily="2" charset="0"/>
              </a:rPr>
              <a:t>: Llamado </a:t>
            </a:r>
            <a:r>
              <a:rPr lang="es-MX" b="1" i="0" dirty="0">
                <a:solidFill>
                  <a:srgbClr val="2A3139"/>
                </a:solidFill>
                <a:effectLst/>
                <a:latin typeface="nunito sans" pitchFamily="2" charset="0"/>
              </a:rPr>
              <a:t>Roca Madre o Material Rocoso</a:t>
            </a:r>
            <a:r>
              <a:rPr lang="es-MX" b="0" i="0" dirty="0">
                <a:solidFill>
                  <a:srgbClr val="2A3139"/>
                </a:solidFill>
                <a:effectLst/>
                <a:latin typeface="nunito sans" pitchFamily="2" charset="0"/>
              </a:rPr>
              <a:t>. En él encontramos el material rocoso que compone el suelo inalterado.</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15</a:t>
            </a:fld>
            <a:endParaRPr lang="es-MX"/>
          </a:p>
        </p:txBody>
      </p:sp>
    </p:spTree>
    <p:extLst>
      <p:ext uri="{BB962C8B-B14F-4D97-AF65-F5344CB8AC3E}">
        <p14:creationId xmlns:p14="http://schemas.microsoft.com/office/powerpoint/2010/main" val="2334826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18</a:t>
            </a:fld>
            <a:endParaRPr lang="es-MX"/>
          </a:p>
        </p:txBody>
      </p:sp>
    </p:spTree>
    <p:extLst>
      <p:ext uri="{BB962C8B-B14F-4D97-AF65-F5344CB8AC3E}">
        <p14:creationId xmlns:p14="http://schemas.microsoft.com/office/powerpoint/2010/main" val="3488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1" i="1" dirty="0">
                <a:solidFill>
                  <a:srgbClr val="008000"/>
                </a:solidFill>
                <a:effectLst/>
                <a:latin typeface="Arial" panose="020B0604020202020204" pitchFamily="34" charset="0"/>
              </a:rPr>
              <a:t>Prueba de manipulación:</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Tome una muestra de suelo (</a:t>
            </a:r>
            <a:r>
              <a:rPr lang="es-MX" sz="1200" b="1" i="0" kern="1200" dirty="0">
                <a:solidFill>
                  <a:srgbClr val="000000"/>
                </a:solidFill>
                <a:effectLst/>
                <a:latin typeface="Arial" panose="020B0604020202020204" pitchFamily="34" charset="0"/>
                <a:ea typeface="+mn-ea"/>
                <a:cs typeface="+mn-cs"/>
              </a:rPr>
              <a:t>A</a:t>
            </a:r>
            <a:r>
              <a:rPr lang="es-MX" sz="1200" b="0" i="0" kern="1200" dirty="0">
                <a:solidFill>
                  <a:srgbClr val="000000"/>
                </a:solidFill>
                <a:effectLst/>
                <a:latin typeface="Arial" panose="020B0604020202020204" pitchFamily="34" charset="0"/>
                <a:ea typeface="+mn-ea"/>
                <a:cs typeface="+mn-cs"/>
              </a:rPr>
              <a:t>); mójela un poco en la mano hasta que sus partículas comiencen a unirse, pero sin que se adhiera a la mano;</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Amase la muestra de suelo hasta que forme una bola de unos 3 cm de diámetro (</a:t>
            </a:r>
            <a:r>
              <a:rPr lang="es-MX" sz="1200" b="1" i="0" kern="1200" dirty="0">
                <a:solidFill>
                  <a:srgbClr val="000000"/>
                </a:solidFill>
                <a:effectLst/>
                <a:latin typeface="Arial" panose="020B0604020202020204" pitchFamily="34" charset="0"/>
                <a:ea typeface="+mn-ea"/>
                <a:cs typeface="+mn-cs"/>
              </a:rPr>
              <a:t>B</a:t>
            </a:r>
            <a:r>
              <a:rPr lang="es-MX" sz="1200" b="0" i="0" kern="1200" dirty="0">
                <a:solidFill>
                  <a:srgbClr val="000000"/>
                </a:solidFill>
                <a:effectLst/>
                <a:latin typeface="Arial" panose="020B0604020202020204" pitchFamily="34" charset="0"/>
                <a:ea typeface="+mn-ea"/>
                <a:cs typeface="+mn-cs"/>
              </a:rPr>
              <a:t>);</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Deje caer la bola (</a:t>
            </a:r>
            <a:r>
              <a:rPr lang="es-MX" sz="1200" b="1" i="0" kern="1200" dirty="0">
                <a:solidFill>
                  <a:srgbClr val="000000"/>
                </a:solidFill>
                <a:effectLst/>
                <a:latin typeface="Arial" panose="020B0604020202020204" pitchFamily="34" charset="0"/>
                <a:ea typeface="+mn-ea"/>
                <a:cs typeface="+mn-cs"/>
              </a:rPr>
              <a:t>C</a:t>
            </a:r>
            <a:r>
              <a:rPr lang="es-MX" sz="1200" b="0" i="0" kern="1200" dirty="0">
                <a:solidFill>
                  <a:srgbClr val="000000"/>
                </a:solidFill>
                <a:effectLst/>
                <a:latin typeface="Arial" panose="020B0604020202020204" pitchFamily="34" charset="0"/>
                <a:ea typeface="+mn-ea"/>
                <a:cs typeface="+mn-cs"/>
              </a:rPr>
              <a:t>)</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se desmorona, es </a:t>
            </a:r>
            <a:r>
              <a:rPr lang="es-MX" sz="1200" b="1" i="0" kern="1200" dirty="0">
                <a:solidFill>
                  <a:srgbClr val="000000"/>
                </a:solidFill>
                <a:effectLst/>
                <a:latin typeface="Arial" panose="020B0604020202020204" pitchFamily="34" charset="0"/>
                <a:ea typeface="+mn-ea"/>
                <a:cs typeface="+mn-cs"/>
              </a:rPr>
              <a:t>arena</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mantiene la cohesión, prosiga con el siguiente paso.</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Amase la bola en forma de un cilindro de 6 a 7 cm, de longitud (</a:t>
            </a:r>
            <a:r>
              <a:rPr lang="es-MX" sz="1200" b="1" i="0" kern="1200" dirty="0">
                <a:solidFill>
                  <a:srgbClr val="000000"/>
                </a:solidFill>
                <a:effectLst/>
                <a:latin typeface="Arial" panose="020B0604020202020204" pitchFamily="34" charset="0"/>
                <a:ea typeface="+mn-ea"/>
                <a:cs typeface="+mn-cs"/>
              </a:rPr>
              <a:t>D</a:t>
            </a:r>
            <a:r>
              <a:rPr lang="es-MX" sz="1200" b="0" i="0" kern="1200" dirty="0">
                <a:solidFill>
                  <a:srgbClr val="000000"/>
                </a:solidFill>
                <a:effectLst/>
                <a:latin typeface="Arial" panose="020B0604020202020204" pitchFamily="34" charset="0"/>
                <a:ea typeface="+mn-ea"/>
                <a:cs typeface="+mn-cs"/>
              </a:rPr>
              <a:t>)...</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no mantiene esa forma, es </a:t>
            </a:r>
            <a:r>
              <a:rPr lang="es-MX" sz="1200" b="1" i="0" kern="1200" dirty="0">
                <a:solidFill>
                  <a:srgbClr val="FF0000"/>
                </a:solidFill>
                <a:effectLst/>
                <a:latin typeface="Arial" panose="020B0604020202020204" pitchFamily="34" charset="0"/>
                <a:ea typeface="+mn-ea"/>
                <a:cs typeface="+mn-cs"/>
              </a:rPr>
              <a:t>arenoso franco</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mantiene esa forma, prosiga con el siguiente paso.</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Continúe amasando el cilindro hasta que alcance de 15 a 16 cm de longitud (E)</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no mantiene esa forma es </a:t>
            </a:r>
            <a:r>
              <a:rPr lang="es-MX" sz="1200" b="1" i="0" kern="1200" dirty="0">
                <a:solidFill>
                  <a:srgbClr val="000000"/>
                </a:solidFill>
                <a:effectLst/>
                <a:latin typeface="Arial" panose="020B0604020202020204" pitchFamily="34" charset="0"/>
                <a:ea typeface="+mn-ea"/>
                <a:cs typeface="+mn-cs"/>
              </a:rPr>
              <a:t>franco arenoso</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mantiene esa forma, prosiga con el siguiente paso.</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Trate de doblar el cilindro hasta formar un semicírculo (</a:t>
            </a:r>
            <a:r>
              <a:rPr lang="es-MX" sz="1200" b="1" i="0" kern="1200" dirty="0">
                <a:solidFill>
                  <a:srgbClr val="000000"/>
                </a:solidFill>
                <a:effectLst/>
                <a:latin typeface="Arial" panose="020B0604020202020204" pitchFamily="34" charset="0"/>
                <a:ea typeface="+mn-ea"/>
                <a:cs typeface="+mn-cs"/>
              </a:rPr>
              <a:t>F</a:t>
            </a:r>
            <a:r>
              <a:rPr lang="es-MX" sz="1200" b="0" i="0" kern="1200" dirty="0">
                <a:solidFill>
                  <a:srgbClr val="000000"/>
                </a:solidFill>
                <a:effectLst/>
                <a:latin typeface="Arial" panose="020B0604020202020204" pitchFamily="34" charset="0"/>
                <a:ea typeface="+mn-ea"/>
                <a:cs typeface="+mn-cs"/>
              </a:rPr>
              <a:t>)...</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no puede, es </a:t>
            </a:r>
            <a:r>
              <a:rPr lang="es-MX" sz="1200" b="1" i="0" kern="1200" dirty="0">
                <a:solidFill>
                  <a:srgbClr val="000000"/>
                </a:solidFill>
                <a:effectLst/>
                <a:latin typeface="Arial" panose="020B0604020202020204" pitchFamily="34" charset="0"/>
                <a:ea typeface="+mn-ea"/>
                <a:cs typeface="+mn-cs"/>
              </a:rPr>
              <a:t>franco</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puede, prosiga con el siguiente paso.</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Siga doblando el cilindro hasta formar un círculo cerrado (</a:t>
            </a:r>
            <a:r>
              <a:rPr lang="es-MX" sz="1200" b="1" i="0" kern="1200" dirty="0">
                <a:solidFill>
                  <a:srgbClr val="000000"/>
                </a:solidFill>
                <a:effectLst/>
                <a:latin typeface="Arial" panose="020B0604020202020204" pitchFamily="34" charset="0"/>
                <a:ea typeface="+mn-ea"/>
                <a:cs typeface="+mn-cs"/>
              </a:rPr>
              <a:t>G</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no puede, es </a:t>
            </a:r>
            <a:r>
              <a:rPr lang="es-MX" sz="1200" b="1" i="0" kern="1200" dirty="0">
                <a:solidFill>
                  <a:srgbClr val="000000"/>
                </a:solidFill>
                <a:effectLst/>
                <a:latin typeface="Arial" panose="020B0604020202020204" pitchFamily="34" charset="0"/>
                <a:ea typeface="+mn-ea"/>
                <a:cs typeface="+mn-cs"/>
              </a:rPr>
              <a:t>franco pesado</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puede, y se forman ligeras grietas en el cilindro, es </a:t>
            </a:r>
            <a:r>
              <a:rPr lang="es-MX" sz="1200" b="1" i="0" kern="1200" dirty="0">
                <a:solidFill>
                  <a:srgbClr val="000000"/>
                </a:solidFill>
                <a:effectLst/>
                <a:latin typeface="Arial" panose="020B0604020202020204" pitchFamily="34" charset="0"/>
                <a:ea typeface="+mn-ea"/>
                <a:cs typeface="+mn-cs"/>
              </a:rPr>
              <a:t>arcilla ligera</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puede hacerlo sin que el cilindro se agriete, es </a:t>
            </a:r>
            <a:r>
              <a:rPr lang="es-MX" sz="1200" b="1" i="0" kern="1200" dirty="0">
                <a:solidFill>
                  <a:srgbClr val="000000"/>
                </a:solidFill>
                <a:effectLst/>
                <a:latin typeface="Arial" panose="020B0604020202020204" pitchFamily="34" charset="0"/>
                <a:ea typeface="+mn-ea"/>
                <a:cs typeface="+mn-cs"/>
              </a:rPr>
              <a:t>arcilla</a:t>
            </a:r>
            <a:r>
              <a:rPr lang="es-MX" sz="1200" b="0" i="0" kern="1200" dirty="0">
                <a:solidFill>
                  <a:srgbClr val="000000"/>
                </a:solidFill>
                <a:effectLst/>
                <a:latin typeface="Arial" panose="020B0604020202020204" pitchFamily="34" charset="0"/>
                <a:ea typeface="+mn-ea"/>
                <a:cs typeface="+mn-cs"/>
              </a:rPr>
              <a:t>.</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19</a:t>
            </a:fld>
            <a:endParaRPr lang="es-MX"/>
          </a:p>
        </p:txBody>
      </p:sp>
    </p:spTree>
    <p:extLst>
      <p:ext uri="{BB962C8B-B14F-4D97-AF65-F5344CB8AC3E}">
        <p14:creationId xmlns:p14="http://schemas.microsoft.com/office/powerpoint/2010/main" val="21892850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F166E03-4B37-CCEB-61FB-0876C899A502}"/>
              </a:ext>
            </a:extLst>
          </p:cNvPr>
          <p:cNvPicPr>
            <a:picLocks noChangeAspect="1"/>
          </p:cNvPicPr>
          <p:nvPr userDrawn="1"/>
        </p:nvPicPr>
        <p:blipFill>
          <a:blip r:embed="rId2"/>
          <a:stretch>
            <a:fillRect/>
          </a:stretch>
        </p:blipFill>
        <p:spPr>
          <a:xfrm>
            <a:off x="-1" y="0"/>
            <a:ext cx="12192001" cy="6852002"/>
          </a:xfrm>
          <a:prstGeom prst="rect">
            <a:avLst/>
          </a:prstGeom>
        </p:spPr>
      </p:pic>
    </p:spTree>
    <p:extLst>
      <p:ext uri="{BB962C8B-B14F-4D97-AF65-F5344CB8AC3E}">
        <p14:creationId xmlns:p14="http://schemas.microsoft.com/office/powerpoint/2010/main" val="62158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24B12878-C0F1-8565-D5D1-846EB6B68307}"/>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6" name="Marcador de número de diapositiva 5">
            <a:extLst>
              <a:ext uri="{FF2B5EF4-FFF2-40B4-BE49-F238E27FC236}">
                <a16:creationId xmlns:a16="http://schemas.microsoft.com/office/drawing/2014/main" id="{78ED75DA-08A6-50B7-C811-D87CE8D9A975}"/>
              </a:ext>
            </a:extLst>
          </p:cNvPr>
          <p:cNvSpPr>
            <a:spLocks noGrp="1"/>
          </p:cNvSpPr>
          <p:nvPr>
            <p:ph type="sldNum" sz="quarter" idx="12"/>
          </p:nvPr>
        </p:nvSpPr>
        <p:spPr>
          <a:xfrm>
            <a:off x="9227049" y="6366624"/>
            <a:ext cx="2743200" cy="365125"/>
          </a:xfrm>
          <a:prstGeom prst="rect">
            <a:avLst/>
          </a:prstGeom>
        </p:spPr>
        <p:txBody>
          <a:bodyPr/>
          <a:lstStyle>
            <a:lvl1pPr>
              <a:defRPr sz="1800" b="1">
                <a:solidFill>
                  <a:schemeClr val="bg1"/>
                </a:solidFill>
              </a:defRPr>
            </a:lvl1pPr>
          </a:lstStyle>
          <a:p>
            <a:fld id="{52E6BA44-7E16-455D-9E1C-D100C0DD5F0B}" type="slidenum">
              <a:rPr lang="es-MX" smtClean="0"/>
              <a:pPr/>
              <a:t>‹#›</a:t>
            </a:fld>
            <a:endParaRPr lang="es-MX"/>
          </a:p>
        </p:txBody>
      </p:sp>
    </p:spTree>
    <p:extLst>
      <p:ext uri="{BB962C8B-B14F-4D97-AF65-F5344CB8AC3E}">
        <p14:creationId xmlns:p14="http://schemas.microsoft.com/office/powerpoint/2010/main" val="284857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Dos objetos">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18DCC2E-E805-9D1B-6794-27C7C59142FE}"/>
              </a:ext>
            </a:extLst>
          </p:cNvPr>
          <p:cNvPicPr>
            <a:picLocks noChangeAspect="1" noChangeArrowheads="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bwMode="auto">
          <a:xfrm>
            <a:off x="-1" y="0"/>
            <a:ext cx="12192001" cy="6858000"/>
          </a:xfrm>
          <a:prstGeom prst="rect">
            <a:avLst/>
          </a:prstGeom>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DA72067F-0441-959E-3DFF-8D66F50E50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357138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pic>
        <p:nvPicPr>
          <p:cNvPr id="2" name="Picture 2" descr="Fondo vectorial de huerto de manzanos con ramitas de frutas y hojas de manzano en un hermoso paisaje">
            <a:extLst>
              <a:ext uri="{FF2B5EF4-FFF2-40B4-BE49-F238E27FC236}">
                <a16:creationId xmlns:a16="http://schemas.microsoft.com/office/drawing/2014/main" id="{2D2FB609-9C3C-8B15-8C07-C62714ACC387}"/>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0" y="0"/>
            <a:ext cx="12192000" cy="684442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8CCC3451-1549-0820-E3ED-A08E3DDCB4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2367212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EDF6EC0-BDD2-8CA9-E2EE-954819C40AA3}"/>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135773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631391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16"/>
        <p:cNvGrpSpPr/>
        <p:nvPr/>
      </p:nvGrpSpPr>
      <p:grpSpPr>
        <a:xfrm>
          <a:off x="0" y="0"/>
          <a:ext cx="0" cy="0"/>
          <a:chOff x="0" y="0"/>
          <a:chExt cx="0" cy="0"/>
        </a:xfrm>
      </p:grpSpPr>
      <p:pic>
        <p:nvPicPr>
          <p:cNvPr id="2" name="Imagen 1" descr="Imagen de la pantalla de un video juego&#10;&#10;Descripción generada automáticamente con confianza baja">
            <a:extLst>
              <a:ext uri="{FF2B5EF4-FFF2-40B4-BE49-F238E27FC236}">
                <a16:creationId xmlns:a16="http://schemas.microsoft.com/office/drawing/2014/main" id="{0FD56FD8-14A9-B764-580B-2B9233C25ED5}"/>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7A38AC80-5A8B-42FB-B076-BF51850645C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49236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68447"/>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60" r:id="rId3"/>
    <p:sldLayoutId id="2147483661" r:id="rId4"/>
    <p:sldLayoutId id="2147483662" r:id="rId5"/>
    <p:sldLayoutId id="2147483663"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4.wdp"/><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4.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8.jpe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9.jpeg"/><Relationship Id="rId7"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46.jpeg"/><Relationship Id="rId4" Type="http://schemas.openxmlformats.org/officeDocument/2006/relationships/image" Target="../media/image50.jpeg"/><Relationship Id="rId9"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6.jpe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61.pn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62.jpe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46.jpe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6.wdp"/><Relationship Id="rId5" Type="http://schemas.openxmlformats.org/officeDocument/2006/relationships/image" Target="../media/image69.png"/><Relationship Id="rId4" Type="http://schemas.microsoft.com/office/2007/relationships/hdphoto" Target="../media/hdphoto5.wdp"/></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7.jpg"/><Relationship Id="rId11" Type="http://schemas.openxmlformats.org/officeDocument/2006/relationships/image" Target="../media/image21.png"/><Relationship Id="rId5" Type="http://schemas.openxmlformats.org/officeDocument/2006/relationships/image" Target="../media/image16.jpg"/><Relationship Id="rId10" Type="http://schemas.microsoft.com/office/2007/relationships/hdphoto" Target="../media/hdphoto2.wdp"/><Relationship Id="rId4" Type="http://schemas.openxmlformats.org/officeDocument/2006/relationships/image" Target="../media/image15.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67.jpeg"/></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6.jpe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7.jpeg"/><Relationship Id="rId7" Type="http://schemas.openxmlformats.org/officeDocument/2006/relationships/diagramColors" Target="../diagrams/colors4.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9.png"/><Relationship Id="rId7" Type="http://schemas.openxmlformats.org/officeDocument/2006/relationships/diagramColors" Target="../diagrams/colors5.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79.png"/><Relationship Id="rId4" Type="http://schemas.openxmlformats.org/officeDocument/2006/relationships/image" Target="../media/image81.png"/><Relationship Id="rId9"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4.png"/><Relationship Id="rId10" Type="http://schemas.openxmlformats.org/officeDocument/2006/relationships/image" Target="../media/image87.png"/><Relationship Id="rId4" Type="http://schemas.openxmlformats.org/officeDocument/2006/relationships/image" Target="../media/image79.png"/><Relationship Id="rId9"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chart" Target="../charts/chart1.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2.jpeg"/><Relationship Id="rId5" Type="http://schemas.openxmlformats.org/officeDocument/2006/relationships/image" Target="../media/image91.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9.png"/><Relationship Id="rId7"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107.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jpeg"/><Relationship Id="rId18" Type="http://schemas.microsoft.com/office/2007/relationships/hdphoto" Target="../media/hdphoto7.wdp"/><Relationship Id="rId3" Type="http://schemas.openxmlformats.org/officeDocument/2006/relationships/image" Target="../media/image79.png"/><Relationship Id="rId21" Type="http://schemas.openxmlformats.org/officeDocument/2006/relationships/image" Target="../media/image126.png"/><Relationship Id="rId7" Type="http://schemas.openxmlformats.org/officeDocument/2006/relationships/image" Target="../media/image114.png"/><Relationship Id="rId12" Type="http://schemas.openxmlformats.org/officeDocument/2006/relationships/image" Target="../media/image119.svg"/><Relationship Id="rId17" Type="http://schemas.openxmlformats.org/officeDocument/2006/relationships/image" Target="../media/image124.png"/><Relationship Id="rId2" Type="http://schemas.openxmlformats.org/officeDocument/2006/relationships/notesSlide" Target="../notesSlides/notesSlide33.xml"/><Relationship Id="rId16" Type="http://schemas.openxmlformats.org/officeDocument/2006/relationships/image" Target="../media/image123.jpeg"/><Relationship Id="rId20"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113.svg"/><Relationship Id="rId11" Type="http://schemas.openxmlformats.org/officeDocument/2006/relationships/image" Target="../media/image118.png"/><Relationship Id="rId24" Type="http://schemas.openxmlformats.org/officeDocument/2006/relationships/image" Target="../media/image129.png"/><Relationship Id="rId5" Type="http://schemas.openxmlformats.org/officeDocument/2006/relationships/image" Target="../media/image112.png"/><Relationship Id="rId15" Type="http://schemas.openxmlformats.org/officeDocument/2006/relationships/image" Target="../media/image122.svg"/><Relationship Id="rId23" Type="http://schemas.openxmlformats.org/officeDocument/2006/relationships/image" Target="../media/image128.png"/><Relationship Id="rId10" Type="http://schemas.openxmlformats.org/officeDocument/2006/relationships/image" Target="../media/image117.svg"/><Relationship Id="rId19" Type="http://schemas.openxmlformats.org/officeDocument/2006/relationships/image" Target="../media/image125.png"/><Relationship Id="rId4" Type="http://schemas.openxmlformats.org/officeDocument/2006/relationships/image" Target="../media/image111.jpe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7.sv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8" Type="http://schemas.openxmlformats.org/officeDocument/2006/relationships/image" Target="../media/image132.png"/><Relationship Id="rId13" Type="http://schemas.microsoft.com/office/2007/relationships/hdphoto" Target="../media/hdphoto13.wdp"/><Relationship Id="rId3" Type="http://schemas.openxmlformats.org/officeDocument/2006/relationships/image" Target="../media/image79.png"/><Relationship Id="rId7" Type="http://schemas.microsoft.com/office/2007/relationships/hdphoto" Target="../media/hdphoto10.wdp"/><Relationship Id="rId12" Type="http://schemas.openxmlformats.org/officeDocument/2006/relationships/image" Target="../media/image134.png"/><Relationship Id="rId2" Type="http://schemas.openxmlformats.org/officeDocument/2006/relationships/notesSlide" Target="../notesSlides/notesSlide34.xml"/><Relationship Id="rId16" Type="http://schemas.microsoft.com/office/2007/relationships/hdphoto" Target="../media/hdphoto3.wdp"/><Relationship Id="rId1" Type="http://schemas.openxmlformats.org/officeDocument/2006/relationships/slideLayout" Target="../slideLayouts/slideLayout7.xml"/><Relationship Id="rId6" Type="http://schemas.openxmlformats.org/officeDocument/2006/relationships/image" Target="../media/image131.png"/><Relationship Id="rId11" Type="http://schemas.microsoft.com/office/2007/relationships/hdphoto" Target="../media/hdphoto12.wdp"/><Relationship Id="rId5" Type="http://schemas.microsoft.com/office/2007/relationships/hdphoto" Target="../media/hdphoto9.wdp"/><Relationship Id="rId15" Type="http://schemas.openxmlformats.org/officeDocument/2006/relationships/image" Target="../media/image29.png"/><Relationship Id="rId10" Type="http://schemas.openxmlformats.org/officeDocument/2006/relationships/image" Target="../media/image133.png"/><Relationship Id="rId4" Type="http://schemas.openxmlformats.org/officeDocument/2006/relationships/image" Target="../media/image130.png"/><Relationship Id="rId9" Type="http://schemas.microsoft.com/office/2007/relationships/hdphoto" Target="../media/hdphoto11.wdp"/><Relationship Id="rId14" Type="http://schemas.openxmlformats.org/officeDocument/2006/relationships/image" Target="../media/image135.png"/></Relationships>
</file>

<file path=ppt/slides/_rels/slide51.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141.png"/><Relationship Id="rId18" Type="http://schemas.openxmlformats.org/officeDocument/2006/relationships/image" Target="../media/image144.png"/><Relationship Id="rId3" Type="http://schemas.openxmlformats.org/officeDocument/2006/relationships/image" Target="../media/image7.png"/><Relationship Id="rId7" Type="http://schemas.openxmlformats.org/officeDocument/2006/relationships/image" Target="../media/image138.png"/><Relationship Id="rId12" Type="http://schemas.microsoft.com/office/2007/relationships/hdphoto" Target="../media/hdphoto17.wdp"/><Relationship Id="rId17" Type="http://schemas.openxmlformats.org/officeDocument/2006/relationships/image" Target="../media/image143.png"/><Relationship Id="rId2" Type="http://schemas.openxmlformats.org/officeDocument/2006/relationships/notesSlide" Target="../notesSlides/notesSlide35.xml"/><Relationship Id="rId16" Type="http://schemas.microsoft.com/office/2007/relationships/hdphoto" Target="../media/hdphoto19.wdp"/><Relationship Id="rId20" Type="http://schemas.openxmlformats.org/officeDocument/2006/relationships/image" Target="../media/image146.png"/><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140.png"/><Relationship Id="rId5" Type="http://schemas.openxmlformats.org/officeDocument/2006/relationships/image" Target="../media/image137.png"/><Relationship Id="rId15" Type="http://schemas.openxmlformats.org/officeDocument/2006/relationships/image" Target="../media/image142.png"/><Relationship Id="rId10" Type="http://schemas.microsoft.com/office/2007/relationships/hdphoto" Target="../media/hdphoto16.wdp"/><Relationship Id="rId19" Type="http://schemas.openxmlformats.org/officeDocument/2006/relationships/image" Target="../media/image145.png"/><Relationship Id="rId4" Type="http://schemas.openxmlformats.org/officeDocument/2006/relationships/image" Target="../media/image136.png"/><Relationship Id="rId9" Type="http://schemas.openxmlformats.org/officeDocument/2006/relationships/image" Target="../media/image139.png"/><Relationship Id="rId14" Type="http://schemas.microsoft.com/office/2007/relationships/hdphoto" Target="../media/hdphoto18.wdp"/></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4.wdp"/><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4.wdp"/><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Forma&#10;&#10;Descripción generada automáticamente con confianza media">
            <a:extLst>
              <a:ext uri="{FF2B5EF4-FFF2-40B4-BE49-F238E27FC236}">
                <a16:creationId xmlns:a16="http://schemas.microsoft.com/office/drawing/2014/main" id="{C290C530-CE5E-BA64-5B6F-5BE7334284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081" y="142820"/>
            <a:ext cx="2379120" cy="496112"/>
          </a:xfrm>
          <a:prstGeom prst="rect">
            <a:avLst/>
          </a:prstGeom>
        </p:spPr>
      </p:pic>
      <p:grpSp>
        <p:nvGrpSpPr>
          <p:cNvPr id="8" name="Grupo 7">
            <a:extLst>
              <a:ext uri="{FF2B5EF4-FFF2-40B4-BE49-F238E27FC236}">
                <a16:creationId xmlns:a16="http://schemas.microsoft.com/office/drawing/2014/main" id="{78F510A8-0D9F-B7A6-B4A9-4A16D0923849}"/>
              </a:ext>
            </a:extLst>
          </p:cNvPr>
          <p:cNvGrpSpPr/>
          <p:nvPr/>
        </p:nvGrpSpPr>
        <p:grpSpPr>
          <a:xfrm>
            <a:off x="0" y="3954462"/>
            <a:ext cx="12192000" cy="2760719"/>
            <a:chOff x="0" y="3954462"/>
            <a:chExt cx="12192000" cy="2760719"/>
          </a:xfrm>
        </p:grpSpPr>
        <p:sp>
          <p:nvSpPr>
            <p:cNvPr id="20" name="Rectangle 6">
              <a:extLst>
                <a:ext uri="{FF2B5EF4-FFF2-40B4-BE49-F238E27FC236}">
                  <a16:creationId xmlns:a16="http://schemas.microsoft.com/office/drawing/2014/main" id="{AFFB31EF-B30A-49AC-A700-A4A633F58A5A}"/>
                </a:ext>
              </a:extLst>
            </p:cNvPr>
            <p:cNvSpPr/>
            <p:nvPr/>
          </p:nvSpPr>
          <p:spPr bwMode="auto">
            <a:xfrm>
              <a:off x="0" y="3954462"/>
              <a:ext cx="12192000" cy="2760719"/>
            </a:xfrm>
            <a:prstGeom prst="rect">
              <a:avLst/>
            </a:prstGeom>
            <a:solidFill>
              <a:schemeClr val="accent6">
                <a:lumMod val="60000"/>
                <a:lumOff val="4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180"/>
              <a:endParaRPr lang="en-US" sz="8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1" name="Text Box 9">
              <a:extLst>
                <a:ext uri="{FF2B5EF4-FFF2-40B4-BE49-F238E27FC236}">
                  <a16:creationId xmlns:a16="http://schemas.microsoft.com/office/drawing/2014/main" id="{FE020E40-A469-4DA1-BE94-AD808237ACCA}"/>
                </a:ext>
              </a:extLst>
            </p:cNvPr>
            <p:cNvSpPr txBox="1">
              <a:spLocks noChangeArrowheads="1"/>
            </p:cNvSpPr>
            <p:nvPr/>
          </p:nvSpPr>
          <p:spPr bwMode="auto">
            <a:xfrm>
              <a:off x="317500" y="4022684"/>
              <a:ext cx="11480801" cy="2523768"/>
            </a:xfrm>
            <a:prstGeom prst="rect">
              <a:avLst/>
            </a:prstGeom>
            <a:noFill/>
            <a:ln>
              <a:noFill/>
            </a:ln>
            <a:effectLst>
              <a:outerShdw blurRad="50800" dist="50800" dir="54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defRPr/>
              </a:pPr>
              <a:r>
                <a:rPr lang="es-MX" sz="36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IMPORTANCIA DE UN SISTEMA DE RIEGO EFICIENTE</a:t>
              </a:r>
              <a:br>
                <a:rPr lang="es-MX" sz="4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s-MX" sz="28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EL USO EFICIENTE DEL AGUA</a:t>
              </a:r>
              <a:br>
                <a:rPr lang="es-ES" sz="4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s-ES"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a:defRPr/>
              </a:pPr>
              <a:r>
                <a:rPr lang="es-ES" sz="2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Cosme Ernesto Santiesteban Toca, PhD</a:t>
              </a:r>
              <a:br>
                <a:rPr lang="es-ES" sz="2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s-ES" sz="2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CEO DTA-Agrícola</a:t>
              </a:r>
            </a:p>
            <a:p>
              <a:pPr>
                <a:defRPr/>
              </a:pPr>
              <a:r>
                <a:rPr lang="es-ES" sz="2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Calle 5a No. 501. Chihuahua, 31500.</a:t>
              </a:r>
            </a:p>
            <a:p>
              <a:pPr>
                <a:defRPr/>
              </a:pPr>
              <a:r>
                <a:rPr lang="es-ES" sz="2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cosme@dtaamerica.com</a:t>
              </a:r>
              <a:endParaRPr lang="es-ES_tradnl" sz="28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6" name="Imagen 5">
              <a:extLst>
                <a:ext uri="{FF2B5EF4-FFF2-40B4-BE49-F238E27FC236}">
                  <a16:creationId xmlns:a16="http://schemas.microsoft.com/office/drawing/2014/main" id="{F83D89F1-F63B-A80A-D4F4-44E1504CF933}"/>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a:xfrm>
              <a:off x="10343381" y="5260261"/>
              <a:ext cx="1454920" cy="1454920"/>
            </a:xfrm>
            <a:prstGeom prst="rect">
              <a:avLst/>
            </a:prstGeom>
          </p:spPr>
        </p:pic>
      </p:grpSp>
    </p:spTree>
    <p:extLst>
      <p:ext uri="{BB962C8B-B14F-4D97-AF65-F5344CB8AC3E}">
        <p14:creationId xmlns:p14="http://schemas.microsoft.com/office/powerpoint/2010/main" val="341151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75283CE-D9F3-4404-39D0-9879224924C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21988" y="0"/>
            <a:ext cx="8370012" cy="6857990"/>
          </a:xfrm>
          <a:prstGeom prst="rect">
            <a:avLst/>
          </a:prstGeom>
        </p:spPr>
      </p:pic>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10" name="Imagen 9">
            <a:extLst>
              <a:ext uri="{FF2B5EF4-FFF2-40B4-BE49-F238E27FC236}">
                <a16:creationId xmlns:a16="http://schemas.microsoft.com/office/drawing/2014/main" id="{63878852-0B56-0E63-7997-C55BCA3272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766963"/>
            <a:ext cx="260740" cy="813261"/>
          </a:xfrm>
          <a:prstGeom prst="rect">
            <a:avLst/>
          </a:prstGeom>
        </p:spPr>
      </p:pic>
      <p:pic>
        <p:nvPicPr>
          <p:cNvPr id="11" name="Imagen 10">
            <a:extLst>
              <a:ext uri="{FF2B5EF4-FFF2-40B4-BE49-F238E27FC236}">
                <a16:creationId xmlns:a16="http://schemas.microsoft.com/office/drawing/2014/main" id="{8A353F19-9CF0-69D7-A0CE-892F358CB7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3260" y="189915"/>
            <a:ext cx="260740" cy="813261"/>
          </a:xfrm>
          <a:prstGeom prst="rect">
            <a:avLst/>
          </a:prstGeom>
        </p:spPr>
      </p:pic>
      <p:pic>
        <p:nvPicPr>
          <p:cNvPr id="12" name="Imagen 11">
            <a:extLst>
              <a:ext uri="{FF2B5EF4-FFF2-40B4-BE49-F238E27FC236}">
                <a16:creationId xmlns:a16="http://schemas.microsoft.com/office/drawing/2014/main" id="{AD805B53-50F2-B7EC-EE92-524A5CAC98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4646" y="46129"/>
            <a:ext cx="260740" cy="813261"/>
          </a:xfrm>
          <a:prstGeom prst="rect">
            <a:avLst/>
          </a:prstGeom>
        </p:spPr>
      </p:pic>
      <p:pic>
        <p:nvPicPr>
          <p:cNvPr id="13" name="Imagen 12">
            <a:extLst>
              <a:ext uri="{FF2B5EF4-FFF2-40B4-BE49-F238E27FC236}">
                <a16:creationId xmlns:a16="http://schemas.microsoft.com/office/drawing/2014/main" id="{EA8BEEF9-BAE0-CC12-E5E8-2798FFFE35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76518" y="46129"/>
            <a:ext cx="260740" cy="813261"/>
          </a:xfrm>
          <a:prstGeom prst="rect">
            <a:avLst/>
          </a:prstGeom>
        </p:spPr>
      </p:pic>
      <p:pic>
        <p:nvPicPr>
          <p:cNvPr id="14" name="Imagen 13">
            <a:extLst>
              <a:ext uri="{FF2B5EF4-FFF2-40B4-BE49-F238E27FC236}">
                <a16:creationId xmlns:a16="http://schemas.microsoft.com/office/drawing/2014/main" id="{A871CBEB-E1C4-B64B-95FE-509938DDF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68020" y="189914"/>
            <a:ext cx="260740" cy="813261"/>
          </a:xfrm>
          <a:prstGeom prst="rect">
            <a:avLst/>
          </a:prstGeom>
        </p:spPr>
      </p:pic>
      <p:pic>
        <p:nvPicPr>
          <p:cNvPr id="15" name="Imagen 14">
            <a:extLst>
              <a:ext uri="{FF2B5EF4-FFF2-40B4-BE49-F238E27FC236}">
                <a16:creationId xmlns:a16="http://schemas.microsoft.com/office/drawing/2014/main" id="{1C44F10C-AA36-0EC0-EA3D-696967BE40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59522" y="766963"/>
            <a:ext cx="260740" cy="813261"/>
          </a:xfrm>
          <a:prstGeom prst="rect">
            <a:avLst/>
          </a:prstGeom>
        </p:spPr>
      </p:pic>
      <p:pic>
        <p:nvPicPr>
          <p:cNvPr id="16" name="Imagen 15">
            <a:extLst>
              <a:ext uri="{FF2B5EF4-FFF2-40B4-BE49-F238E27FC236}">
                <a16:creationId xmlns:a16="http://schemas.microsoft.com/office/drawing/2014/main" id="{C702324F-AFDE-CBDE-2C86-C4709DFD55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4806303"/>
            <a:ext cx="260740" cy="813261"/>
          </a:xfrm>
          <a:prstGeom prst="rect">
            <a:avLst/>
          </a:prstGeom>
        </p:spPr>
      </p:pic>
      <p:pic>
        <p:nvPicPr>
          <p:cNvPr id="17" name="Imagen 16">
            <a:extLst>
              <a:ext uri="{FF2B5EF4-FFF2-40B4-BE49-F238E27FC236}">
                <a16:creationId xmlns:a16="http://schemas.microsoft.com/office/drawing/2014/main" id="{8FCA4BAE-172E-FF62-D71B-317036E75D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96369" y="4806303"/>
            <a:ext cx="260740" cy="813261"/>
          </a:xfrm>
          <a:prstGeom prst="rect">
            <a:avLst/>
          </a:prstGeom>
        </p:spPr>
      </p:pic>
      <p:pic>
        <p:nvPicPr>
          <p:cNvPr id="18" name="Imagen 17">
            <a:extLst>
              <a:ext uri="{FF2B5EF4-FFF2-40B4-BE49-F238E27FC236}">
                <a16:creationId xmlns:a16="http://schemas.microsoft.com/office/drawing/2014/main" id="{92A878B9-428E-2DC8-DC8E-D48DCD2532F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10696660" y="5205794"/>
            <a:ext cx="323602" cy="413769"/>
          </a:xfrm>
          <a:prstGeom prst="rect">
            <a:avLst/>
          </a:prstGeom>
        </p:spPr>
      </p:pic>
      <p:pic>
        <p:nvPicPr>
          <p:cNvPr id="21" name="Imagen 20">
            <a:extLst>
              <a:ext uri="{FF2B5EF4-FFF2-40B4-BE49-F238E27FC236}">
                <a16:creationId xmlns:a16="http://schemas.microsoft.com/office/drawing/2014/main" id="{29A58F62-564C-6682-D904-4E81AB0968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9927" y="4806302"/>
            <a:ext cx="260740" cy="813261"/>
          </a:xfrm>
          <a:prstGeom prst="rect">
            <a:avLst/>
          </a:prstGeom>
        </p:spPr>
      </p:pic>
      <p:pic>
        <p:nvPicPr>
          <p:cNvPr id="22" name="Imagen 21">
            <a:extLst>
              <a:ext uri="{FF2B5EF4-FFF2-40B4-BE49-F238E27FC236}">
                <a16:creationId xmlns:a16="http://schemas.microsoft.com/office/drawing/2014/main" id="{F8C51DA2-371C-556F-3D65-6085E48B1E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9727830" y="5205793"/>
            <a:ext cx="323602" cy="413769"/>
          </a:xfrm>
          <a:prstGeom prst="rect">
            <a:avLst/>
          </a:prstGeom>
        </p:spPr>
      </p:pic>
      <p:pic>
        <p:nvPicPr>
          <p:cNvPr id="23" name="Imagen 22">
            <a:extLst>
              <a:ext uri="{FF2B5EF4-FFF2-40B4-BE49-F238E27FC236}">
                <a16:creationId xmlns:a16="http://schemas.microsoft.com/office/drawing/2014/main" id="{139DFD64-5D7C-0723-6C8A-DAD2C394F4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7062622" y="5212932"/>
            <a:ext cx="323602" cy="413769"/>
          </a:xfrm>
          <a:prstGeom prst="rect">
            <a:avLst/>
          </a:prstGeom>
        </p:spPr>
      </p:pic>
      <p:pic>
        <p:nvPicPr>
          <p:cNvPr id="24" name="Imagen 23">
            <a:extLst>
              <a:ext uri="{FF2B5EF4-FFF2-40B4-BE49-F238E27FC236}">
                <a16:creationId xmlns:a16="http://schemas.microsoft.com/office/drawing/2014/main" id="{4C3B26C9-4057-C745-B201-1F16CE94C46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6228003" y="5205792"/>
            <a:ext cx="323602" cy="413769"/>
          </a:xfrm>
          <a:prstGeom prst="rect">
            <a:avLst/>
          </a:prstGeom>
        </p:spPr>
      </p:pic>
      <p:sp>
        <p:nvSpPr>
          <p:cNvPr id="4" name="CuadroTexto 3">
            <a:extLst>
              <a:ext uri="{FF2B5EF4-FFF2-40B4-BE49-F238E27FC236}">
                <a16:creationId xmlns:a16="http://schemas.microsoft.com/office/drawing/2014/main" id="{4863E8D1-1648-D760-A953-F9BAA62B7FAE}"/>
              </a:ext>
            </a:extLst>
          </p:cNvPr>
          <p:cNvSpPr txBox="1"/>
          <p:nvPr/>
        </p:nvSpPr>
        <p:spPr>
          <a:xfrm>
            <a:off x="5949176" y="2978354"/>
            <a:ext cx="2226892" cy="461665"/>
          </a:xfrm>
          <a:custGeom>
            <a:avLst/>
            <a:gdLst>
              <a:gd name="connsiteX0" fmla="*/ 0 w 2226892"/>
              <a:gd name="connsiteY0" fmla="*/ 0 h 461665"/>
              <a:gd name="connsiteX1" fmla="*/ 534454 w 2226892"/>
              <a:gd name="connsiteY1" fmla="*/ 0 h 461665"/>
              <a:gd name="connsiteX2" fmla="*/ 1113446 w 2226892"/>
              <a:gd name="connsiteY2" fmla="*/ 0 h 461665"/>
              <a:gd name="connsiteX3" fmla="*/ 1625631 w 2226892"/>
              <a:gd name="connsiteY3" fmla="*/ 0 h 461665"/>
              <a:gd name="connsiteX4" fmla="*/ 2226892 w 2226892"/>
              <a:gd name="connsiteY4" fmla="*/ 0 h 461665"/>
              <a:gd name="connsiteX5" fmla="*/ 2226892 w 2226892"/>
              <a:gd name="connsiteY5" fmla="*/ 461665 h 461665"/>
              <a:gd name="connsiteX6" fmla="*/ 1647900 w 2226892"/>
              <a:gd name="connsiteY6" fmla="*/ 461665 h 461665"/>
              <a:gd name="connsiteX7" fmla="*/ 1068908 w 2226892"/>
              <a:gd name="connsiteY7" fmla="*/ 461665 h 461665"/>
              <a:gd name="connsiteX8" fmla="*/ 578992 w 2226892"/>
              <a:gd name="connsiteY8" fmla="*/ 461665 h 461665"/>
              <a:gd name="connsiteX9" fmla="*/ 0 w 2226892"/>
              <a:gd name="connsiteY9" fmla="*/ 461665 h 461665"/>
              <a:gd name="connsiteX10" fmla="*/ 0 w 2226892"/>
              <a:gd name="connsiteY1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6892" h="461665" fill="none" extrusionOk="0">
                <a:moveTo>
                  <a:pt x="0" y="0"/>
                </a:moveTo>
                <a:cubicBezTo>
                  <a:pt x="165129" y="-7547"/>
                  <a:pt x="406026" y="11398"/>
                  <a:pt x="534454" y="0"/>
                </a:cubicBezTo>
                <a:cubicBezTo>
                  <a:pt x="662882" y="-11398"/>
                  <a:pt x="926562" y="5300"/>
                  <a:pt x="1113446" y="0"/>
                </a:cubicBezTo>
                <a:cubicBezTo>
                  <a:pt x="1300330" y="-5300"/>
                  <a:pt x="1472533" y="31817"/>
                  <a:pt x="1625631" y="0"/>
                </a:cubicBezTo>
                <a:cubicBezTo>
                  <a:pt x="1778730" y="-31817"/>
                  <a:pt x="1939804" y="62627"/>
                  <a:pt x="2226892" y="0"/>
                </a:cubicBezTo>
                <a:cubicBezTo>
                  <a:pt x="2227327" y="193241"/>
                  <a:pt x="2209128" y="279030"/>
                  <a:pt x="2226892" y="461665"/>
                </a:cubicBezTo>
                <a:cubicBezTo>
                  <a:pt x="1989941" y="493360"/>
                  <a:pt x="1915723" y="452218"/>
                  <a:pt x="1647900" y="461665"/>
                </a:cubicBezTo>
                <a:cubicBezTo>
                  <a:pt x="1380077" y="471112"/>
                  <a:pt x="1234084" y="460527"/>
                  <a:pt x="1068908" y="461665"/>
                </a:cubicBezTo>
                <a:cubicBezTo>
                  <a:pt x="903732" y="462803"/>
                  <a:pt x="688582" y="411642"/>
                  <a:pt x="578992" y="461665"/>
                </a:cubicBezTo>
                <a:cubicBezTo>
                  <a:pt x="469402" y="511688"/>
                  <a:pt x="133558" y="461247"/>
                  <a:pt x="0" y="461665"/>
                </a:cubicBezTo>
                <a:cubicBezTo>
                  <a:pt x="-39115" y="283065"/>
                  <a:pt x="1322" y="99768"/>
                  <a:pt x="0" y="0"/>
                </a:cubicBezTo>
                <a:close/>
              </a:path>
              <a:path w="2226892" h="461665" stroke="0" extrusionOk="0">
                <a:moveTo>
                  <a:pt x="0" y="0"/>
                </a:moveTo>
                <a:cubicBezTo>
                  <a:pt x="137244" y="-58840"/>
                  <a:pt x="391085" y="17287"/>
                  <a:pt x="512185" y="0"/>
                </a:cubicBezTo>
                <a:cubicBezTo>
                  <a:pt x="633285" y="-17287"/>
                  <a:pt x="915932" y="16864"/>
                  <a:pt x="1113446" y="0"/>
                </a:cubicBezTo>
                <a:cubicBezTo>
                  <a:pt x="1310960" y="-16864"/>
                  <a:pt x="1528307" y="14890"/>
                  <a:pt x="1714707" y="0"/>
                </a:cubicBezTo>
                <a:cubicBezTo>
                  <a:pt x="1901107" y="-14890"/>
                  <a:pt x="1993512" y="44085"/>
                  <a:pt x="2226892" y="0"/>
                </a:cubicBezTo>
                <a:cubicBezTo>
                  <a:pt x="2227125" y="222952"/>
                  <a:pt x="2209684" y="332567"/>
                  <a:pt x="2226892" y="461665"/>
                </a:cubicBezTo>
                <a:cubicBezTo>
                  <a:pt x="2069501" y="503672"/>
                  <a:pt x="1942936" y="405414"/>
                  <a:pt x="1714707" y="461665"/>
                </a:cubicBezTo>
                <a:cubicBezTo>
                  <a:pt x="1486479" y="517916"/>
                  <a:pt x="1291389" y="426285"/>
                  <a:pt x="1180253" y="461665"/>
                </a:cubicBezTo>
                <a:cubicBezTo>
                  <a:pt x="1069117" y="497045"/>
                  <a:pt x="861263" y="440207"/>
                  <a:pt x="623530" y="461665"/>
                </a:cubicBezTo>
                <a:cubicBezTo>
                  <a:pt x="385797" y="483123"/>
                  <a:pt x="129348" y="389045"/>
                  <a:pt x="0" y="461665"/>
                </a:cubicBezTo>
                <a:cubicBezTo>
                  <a:pt x="-28277" y="292183"/>
                  <a:pt x="34612" y="184279"/>
                  <a:pt x="0" y="0"/>
                </a:cubicBezTo>
                <a:close/>
              </a:path>
            </a:pathLst>
          </a:custGeom>
          <a:solidFill>
            <a:srgbClr val="FFFFFF">
              <a:alpha val="50196"/>
            </a:srgbClr>
          </a:solidFill>
          <a:ln w="28575">
            <a:solidFill>
              <a:schemeClr val="bg1"/>
            </a:solid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dirty="0"/>
              <a:t>Evapotranspiración</a:t>
            </a:r>
          </a:p>
        </p:txBody>
      </p:sp>
      <p:sp>
        <p:nvSpPr>
          <p:cNvPr id="5" name="CuadroTexto 4">
            <a:extLst>
              <a:ext uri="{FF2B5EF4-FFF2-40B4-BE49-F238E27FC236}">
                <a16:creationId xmlns:a16="http://schemas.microsoft.com/office/drawing/2014/main" id="{51C78D3C-71D2-056F-3505-CC829950B61F}"/>
              </a:ext>
            </a:extLst>
          </p:cNvPr>
          <p:cNvSpPr txBox="1"/>
          <p:nvPr/>
        </p:nvSpPr>
        <p:spPr>
          <a:xfrm>
            <a:off x="8768410" y="2978354"/>
            <a:ext cx="2260555" cy="461665"/>
          </a:xfrm>
          <a:custGeom>
            <a:avLst/>
            <a:gdLst>
              <a:gd name="connsiteX0" fmla="*/ 0 w 2260555"/>
              <a:gd name="connsiteY0" fmla="*/ 0 h 461665"/>
              <a:gd name="connsiteX1" fmla="*/ 542533 w 2260555"/>
              <a:gd name="connsiteY1" fmla="*/ 0 h 461665"/>
              <a:gd name="connsiteX2" fmla="*/ 1130278 w 2260555"/>
              <a:gd name="connsiteY2" fmla="*/ 0 h 461665"/>
              <a:gd name="connsiteX3" fmla="*/ 1650205 w 2260555"/>
              <a:gd name="connsiteY3" fmla="*/ 0 h 461665"/>
              <a:gd name="connsiteX4" fmla="*/ 2260555 w 2260555"/>
              <a:gd name="connsiteY4" fmla="*/ 0 h 461665"/>
              <a:gd name="connsiteX5" fmla="*/ 2260555 w 2260555"/>
              <a:gd name="connsiteY5" fmla="*/ 461665 h 461665"/>
              <a:gd name="connsiteX6" fmla="*/ 1672811 w 2260555"/>
              <a:gd name="connsiteY6" fmla="*/ 461665 h 461665"/>
              <a:gd name="connsiteX7" fmla="*/ 1085066 w 2260555"/>
              <a:gd name="connsiteY7" fmla="*/ 461665 h 461665"/>
              <a:gd name="connsiteX8" fmla="*/ 587744 w 2260555"/>
              <a:gd name="connsiteY8" fmla="*/ 461665 h 461665"/>
              <a:gd name="connsiteX9" fmla="*/ 0 w 2260555"/>
              <a:gd name="connsiteY9" fmla="*/ 461665 h 461665"/>
              <a:gd name="connsiteX10" fmla="*/ 0 w 2260555"/>
              <a:gd name="connsiteY1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0555" h="461665" fill="none" extrusionOk="0">
                <a:moveTo>
                  <a:pt x="0" y="0"/>
                </a:moveTo>
                <a:cubicBezTo>
                  <a:pt x="235586" y="-27014"/>
                  <a:pt x="389371" y="37582"/>
                  <a:pt x="542533" y="0"/>
                </a:cubicBezTo>
                <a:cubicBezTo>
                  <a:pt x="695695" y="-37582"/>
                  <a:pt x="912689" y="43916"/>
                  <a:pt x="1130278" y="0"/>
                </a:cubicBezTo>
                <a:cubicBezTo>
                  <a:pt x="1347867" y="-43916"/>
                  <a:pt x="1433902" y="25870"/>
                  <a:pt x="1650205" y="0"/>
                </a:cubicBezTo>
                <a:cubicBezTo>
                  <a:pt x="1866508" y="-25870"/>
                  <a:pt x="2090703" y="44557"/>
                  <a:pt x="2260555" y="0"/>
                </a:cubicBezTo>
                <a:cubicBezTo>
                  <a:pt x="2260990" y="193241"/>
                  <a:pt x="2242791" y="279030"/>
                  <a:pt x="2260555" y="461665"/>
                </a:cubicBezTo>
                <a:cubicBezTo>
                  <a:pt x="2017434" y="503357"/>
                  <a:pt x="1839331" y="424502"/>
                  <a:pt x="1672811" y="461665"/>
                </a:cubicBezTo>
                <a:cubicBezTo>
                  <a:pt x="1506291" y="498828"/>
                  <a:pt x="1316340" y="420300"/>
                  <a:pt x="1085066" y="461665"/>
                </a:cubicBezTo>
                <a:cubicBezTo>
                  <a:pt x="853792" y="503030"/>
                  <a:pt x="796691" y="445897"/>
                  <a:pt x="587744" y="461665"/>
                </a:cubicBezTo>
                <a:cubicBezTo>
                  <a:pt x="378797" y="477433"/>
                  <a:pt x="132277" y="419299"/>
                  <a:pt x="0" y="461665"/>
                </a:cubicBezTo>
                <a:cubicBezTo>
                  <a:pt x="-39115" y="283065"/>
                  <a:pt x="1322" y="99768"/>
                  <a:pt x="0" y="0"/>
                </a:cubicBezTo>
                <a:close/>
              </a:path>
              <a:path w="2260555" h="461665" stroke="0" extrusionOk="0">
                <a:moveTo>
                  <a:pt x="0" y="0"/>
                </a:moveTo>
                <a:cubicBezTo>
                  <a:pt x="110929" y="-14069"/>
                  <a:pt x="406420" y="46907"/>
                  <a:pt x="519928" y="0"/>
                </a:cubicBezTo>
                <a:cubicBezTo>
                  <a:pt x="633436" y="-46907"/>
                  <a:pt x="882084" y="55059"/>
                  <a:pt x="1130278" y="0"/>
                </a:cubicBezTo>
                <a:cubicBezTo>
                  <a:pt x="1378472" y="-55059"/>
                  <a:pt x="1475941" y="47011"/>
                  <a:pt x="1740627" y="0"/>
                </a:cubicBezTo>
                <a:cubicBezTo>
                  <a:pt x="2005313" y="-47011"/>
                  <a:pt x="2075930" y="53548"/>
                  <a:pt x="2260555" y="0"/>
                </a:cubicBezTo>
                <a:cubicBezTo>
                  <a:pt x="2260788" y="222952"/>
                  <a:pt x="2243347" y="332567"/>
                  <a:pt x="2260555" y="461665"/>
                </a:cubicBezTo>
                <a:cubicBezTo>
                  <a:pt x="2013098" y="509150"/>
                  <a:pt x="1890193" y="455116"/>
                  <a:pt x="1740627" y="461665"/>
                </a:cubicBezTo>
                <a:cubicBezTo>
                  <a:pt x="1591061" y="468214"/>
                  <a:pt x="1412626" y="424058"/>
                  <a:pt x="1198094" y="461665"/>
                </a:cubicBezTo>
                <a:cubicBezTo>
                  <a:pt x="983562" y="499272"/>
                  <a:pt x="876945" y="396583"/>
                  <a:pt x="632955" y="461665"/>
                </a:cubicBezTo>
                <a:cubicBezTo>
                  <a:pt x="388965" y="526747"/>
                  <a:pt x="142251" y="413430"/>
                  <a:pt x="0" y="461665"/>
                </a:cubicBezTo>
                <a:cubicBezTo>
                  <a:pt x="-28277" y="292183"/>
                  <a:pt x="34612" y="184279"/>
                  <a:pt x="0" y="0"/>
                </a:cubicBezTo>
                <a:close/>
              </a:path>
            </a:pathLst>
          </a:custGeom>
          <a:solidFill>
            <a:srgbClr val="FFFFFF">
              <a:alpha val="50196"/>
            </a:srgbClr>
          </a:solidFill>
          <a:ln w="28575">
            <a:solidFill>
              <a:schemeClr val="bg1"/>
            </a:solid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dirty="0"/>
              <a:t>Agua para nutrición</a:t>
            </a:r>
          </a:p>
        </p:txBody>
      </p:sp>
      <p:sp>
        <p:nvSpPr>
          <p:cNvPr id="6" name="Cruz 5">
            <a:extLst>
              <a:ext uri="{FF2B5EF4-FFF2-40B4-BE49-F238E27FC236}">
                <a16:creationId xmlns:a16="http://schemas.microsoft.com/office/drawing/2014/main" id="{058BD17B-BF83-C46E-A04A-AC3E50EE5E15}"/>
              </a:ext>
            </a:extLst>
          </p:cNvPr>
          <p:cNvSpPr/>
          <p:nvPr/>
        </p:nvSpPr>
        <p:spPr>
          <a:xfrm>
            <a:off x="8329066" y="3082740"/>
            <a:ext cx="252892" cy="252892"/>
          </a:xfrm>
          <a:prstGeom prst="plus">
            <a:avLst>
              <a:gd name="adj" fmla="val 43537"/>
            </a:avLst>
          </a:prstGeom>
          <a:solidFill>
            <a:schemeClr val="bg1"/>
          </a:solidFill>
          <a:ln w="38100">
            <a:solidFill>
              <a:schemeClr val="bg1"/>
            </a:solidFill>
            <a:prstDash val="solid"/>
            <a:tailEnd type="triangle"/>
          </a:ln>
          <a:effectLst>
            <a:glow rad="38100">
              <a:schemeClr val="tx1">
                <a:alpha val="9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7" name="CuadroTexto 6">
            <a:extLst>
              <a:ext uri="{FF2B5EF4-FFF2-40B4-BE49-F238E27FC236}">
                <a16:creationId xmlns:a16="http://schemas.microsoft.com/office/drawing/2014/main" id="{40F155B3-6AD1-1945-5E8B-FC43EDE224CD}"/>
              </a:ext>
            </a:extLst>
          </p:cNvPr>
          <p:cNvSpPr txBox="1"/>
          <p:nvPr/>
        </p:nvSpPr>
        <p:spPr>
          <a:xfrm>
            <a:off x="7565685" y="1823133"/>
            <a:ext cx="1779654" cy="461665"/>
          </a:xfrm>
          <a:custGeom>
            <a:avLst/>
            <a:gdLst>
              <a:gd name="connsiteX0" fmla="*/ 0 w 1779654"/>
              <a:gd name="connsiteY0" fmla="*/ 0 h 461665"/>
              <a:gd name="connsiteX1" fmla="*/ 539828 w 1779654"/>
              <a:gd name="connsiteY1" fmla="*/ 0 h 461665"/>
              <a:gd name="connsiteX2" fmla="*/ 1115250 w 1779654"/>
              <a:gd name="connsiteY2" fmla="*/ 0 h 461665"/>
              <a:gd name="connsiteX3" fmla="*/ 1779654 w 1779654"/>
              <a:gd name="connsiteY3" fmla="*/ 0 h 461665"/>
              <a:gd name="connsiteX4" fmla="*/ 1779654 w 1779654"/>
              <a:gd name="connsiteY4" fmla="*/ 461665 h 461665"/>
              <a:gd name="connsiteX5" fmla="*/ 1150843 w 1779654"/>
              <a:gd name="connsiteY5" fmla="*/ 461665 h 461665"/>
              <a:gd name="connsiteX6" fmla="*/ 611015 w 1779654"/>
              <a:gd name="connsiteY6" fmla="*/ 461665 h 461665"/>
              <a:gd name="connsiteX7" fmla="*/ 0 w 1779654"/>
              <a:gd name="connsiteY7" fmla="*/ 461665 h 461665"/>
              <a:gd name="connsiteX8" fmla="*/ 0 w 1779654"/>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54" h="461665" fill="none" extrusionOk="0">
                <a:moveTo>
                  <a:pt x="0" y="0"/>
                </a:moveTo>
                <a:cubicBezTo>
                  <a:pt x="159832" y="-28562"/>
                  <a:pt x="305727" y="19313"/>
                  <a:pt x="539828" y="0"/>
                </a:cubicBezTo>
                <a:cubicBezTo>
                  <a:pt x="773929" y="-19313"/>
                  <a:pt x="928287" y="59950"/>
                  <a:pt x="1115250" y="0"/>
                </a:cubicBezTo>
                <a:cubicBezTo>
                  <a:pt x="1302213" y="-59950"/>
                  <a:pt x="1571611" y="833"/>
                  <a:pt x="1779654" y="0"/>
                </a:cubicBezTo>
                <a:cubicBezTo>
                  <a:pt x="1820884" y="139427"/>
                  <a:pt x="1766892" y="317574"/>
                  <a:pt x="1779654" y="461665"/>
                </a:cubicBezTo>
                <a:cubicBezTo>
                  <a:pt x="1634284" y="475265"/>
                  <a:pt x="1423112" y="448524"/>
                  <a:pt x="1150843" y="461665"/>
                </a:cubicBezTo>
                <a:cubicBezTo>
                  <a:pt x="878574" y="474806"/>
                  <a:pt x="850636" y="427935"/>
                  <a:pt x="611015" y="461665"/>
                </a:cubicBezTo>
                <a:cubicBezTo>
                  <a:pt x="371394" y="495395"/>
                  <a:pt x="275090" y="423813"/>
                  <a:pt x="0" y="461665"/>
                </a:cubicBezTo>
                <a:cubicBezTo>
                  <a:pt x="-2434" y="245564"/>
                  <a:pt x="13374" y="177626"/>
                  <a:pt x="0" y="0"/>
                </a:cubicBezTo>
                <a:close/>
              </a:path>
              <a:path w="1779654" h="461665" stroke="0" extrusionOk="0">
                <a:moveTo>
                  <a:pt x="0" y="0"/>
                </a:moveTo>
                <a:cubicBezTo>
                  <a:pt x="208353" y="-13672"/>
                  <a:pt x="422492" y="5670"/>
                  <a:pt x="557625" y="0"/>
                </a:cubicBezTo>
                <a:cubicBezTo>
                  <a:pt x="692759" y="-5670"/>
                  <a:pt x="1038086" y="48545"/>
                  <a:pt x="1186436" y="0"/>
                </a:cubicBezTo>
                <a:cubicBezTo>
                  <a:pt x="1334786" y="-48545"/>
                  <a:pt x="1626441" y="29896"/>
                  <a:pt x="1779654" y="0"/>
                </a:cubicBezTo>
                <a:cubicBezTo>
                  <a:pt x="1787302" y="121173"/>
                  <a:pt x="1763212" y="288849"/>
                  <a:pt x="1779654" y="461665"/>
                </a:cubicBezTo>
                <a:cubicBezTo>
                  <a:pt x="1615914" y="505233"/>
                  <a:pt x="1414753" y="429935"/>
                  <a:pt x="1239826" y="461665"/>
                </a:cubicBezTo>
                <a:cubicBezTo>
                  <a:pt x="1064899" y="493395"/>
                  <a:pt x="894712" y="412639"/>
                  <a:pt x="611015" y="461665"/>
                </a:cubicBezTo>
                <a:cubicBezTo>
                  <a:pt x="327318" y="510691"/>
                  <a:pt x="263910" y="456839"/>
                  <a:pt x="0" y="461665"/>
                </a:cubicBezTo>
                <a:cubicBezTo>
                  <a:pt x="-46519" y="347706"/>
                  <a:pt x="11129" y="149889"/>
                  <a:pt x="0" y="0"/>
                </a:cubicBezTo>
                <a:close/>
              </a:path>
            </a:pathLst>
          </a:custGeom>
          <a:solidFill>
            <a:srgbClr val="FFFFFF">
              <a:alpha val="50196"/>
            </a:srgbClr>
          </a:solidFill>
          <a:ln w="28575">
            <a:solidFill>
              <a:schemeClr val="bg1"/>
            </a:solid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dirty="0"/>
              <a:t>Uso consuntivo</a:t>
            </a:r>
          </a:p>
        </p:txBody>
      </p:sp>
      <p:cxnSp>
        <p:nvCxnSpPr>
          <p:cNvPr id="8" name="Conector recto de flecha 28">
            <a:extLst>
              <a:ext uri="{FF2B5EF4-FFF2-40B4-BE49-F238E27FC236}">
                <a16:creationId xmlns:a16="http://schemas.microsoft.com/office/drawing/2014/main" id="{1EC43E87-2754-4429-9977-52FA6DEC8387}"/>
              </a:ext>
            </a:extLst>
          </p:cNvPr>
          <p:cNvCxnSpPr>
            <a:cxnSpLocks/>
            <a:stCxn id="5" idx="0"/>
            <a:endCxn id="7" idx="3"/>
          </p:cNvCxnSpPr>
          <p:nvPr/>
        </p:nvCxnSpPr>
        <p:spPr>
          <a:xfrm rot="16200000" flipV="1">
            <a:off x="9159820" y="2239485"/>
            <a:ext cx="924388" cy="553349"/>
          </a:xfrm>
          <a:prstGeom prst="curvedConnector2">
            <a:avLst/>
          </a:prstGeom>
          <a:ln w="57150">
            <a:solidFill>
              <a:schemeClr val="bg1"/>
            </a:solidFill>
            <a:prstDash val="lgDash"/>
            <a:tailEnd type="triangle"/>
          </a:ln>
          <a:effectLst>
            <a:glow rad="38100">
              <a:schemeClr val="tx1">
                <a:alpha val="90000"/>
              </a:schemeClr>
            </a:glow>
          </a:effectLst>
        </p:spPr>
        <p:style>
          <a:lnRef idx="1">
            <a:schemeClr val="accent1"/>
          </a:lnRef>
          <a:fillRef idx="0">
            <a:schemeClr val="accent1"/>
          </a:fillRef>
          <a:effectRef idx="0">
            <a:schemeClr val="accent1"/>
          </a:effectRef>
          <a:fontRef idx="minor">
            <a:schemeClr val="tx1"/>
          </a:fontRef>
        </p:style>
      </p:cxnSp>
      <p:cxnSp>
        <p:nvCxnSpPr>
          <p:cNvPr id="9" name="Conector recto de flecha 28">
            <a:extLst>
              <a:ext uri="{FF2B5EF4-FFF2-40B4-BE49-F238E27FC236}">
                <a16:creationId xmlns:a16="http://schemas.microsoft.com/office/drawing/2014/main" id="{050938CC-B3E1-2F21-291F-D10984C9EA5F}"/>
              </a:ext>
            </a:extLst>
          </p:cNvPr>
          <p:cNvCxnSpPr>
            <a:cxnSpLocks/>
            <a:stCxn id="4" idx="0"/>
            <a:endCxn id="7" idx="1"/>
          </p:cNvCxnSpPr>
          <p:nvPr/>
        </p:nvCxnSpPr>
        <p:spPr>
          <a:xfrm rot="5400000" flipH="1" flipV="1">
            <a:off x="6851959" y="2264629"/>
            <a:ext cx="924388" cy="503063"/>
          </a:xfrm>
          <a:prstGeom prst="curvedConnector2">
            <a:avLst/>
          </a:prstGeom>
          <a:ln w="57150">
            <a:solidFill>
              <a:schemeClr val="bg1"/>
            </a:solidFill>
            <a:prstDash val="lgDash"/>
            <a:tailEnd type="triangle"/>
          </a:ln>
          <a:effectLst>
            <a:glow rad="38100">
              <a:schemeClr val="tx1">
                <a:alpha val="90000"/>
              </a:schemeClr>
            </a:glow>
          </a:effectLst>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BF8C6B3-F213-8F11-FC8C-665DF0765440}"/>
              </a:ext>
            </a:extLst>
          </p:cNvPr>
          <p:cNvSpPr txBox="1"/>
          <p:nvPr/>
        </p:nvSpPr>
        <p:spPr>
          <a:xfrm>
            <a:off x="6389804" y="3484806"/>
            <a:ext cx="1252266" cy="584775"/>
          </a:xfrm>
          <a:custGeom>
            <a:avLst/>
            <a:gdLst>
              <a:gd name="connsiteX0" fmla="*/ 0 w 1252266"/>
              <a:gd name="connsiteY0" fmla="*/ 0 h 584775"/>
              <a:gd name="connsiteX1" fmla="*/ 392377 w 1252266"/>
              <a:gd name="connsiteY1" fmla="*/ 0 h 584775"/>
              <a:gd name="connsiteX2" fmla="*/ 834844 w 1252266"/>
              <a:gd name="connsiteY2" fmla="*/ 0 h 584775"/>
              <a:gd name="connsiteX3" fmla="*/ 1252266 w 1252266"/>
              <a:gd name="connsiteY3" fmla="*/ 0 h 584775"/>
              <a:gd name="connsiteX4" fmla="*/ 1252266 w 1252266"/>
              <a:gd name="connsiteY4" fmla="*/ 584775 h 584775"/>
              <a:gd name="connsiteX5" fmla="*/ 872412 w 1252266"/>
              <a:gd name="connsiteY5" fmla="*/ 584775 h 584775"/>
              <a:gd name="connsiteX6" fmla="*/ 429945 w 1252266"/>
              <a:gd name="connsiteY6" fmla="*/ 584775 h 584775"/>
              <a:gd name="connsiteX7" fmla="*/ 0 w 1252266"/>
              <a:gd name="connsiteY7" fmla="*/ 584775 h 584775"/>
              <a:gd name="connsiteX8" fmla="*/ 0 w 1252266"/>
              <a:gd name="connsiteY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266" h="584775" extrusionOk="0">
                <a:moveTo>
                  <a:pt x="0" y="0"/>
                </a:moveTo>
                <a:cubicBezTo>
                  <a:pt x="166905" y="-36711"/>
                  <a:pt x="311355" y="13993"/>
                  <a:pt x="392377" y="0"/>
                </a:cubicBezTo>
                <a:cubicBezTo>
                  <a:pt x="473399" y="-13993"/>
                  <a:pt x="681647" y="882"/>
                  <a:pt x="834844" y="0"/>
                </a:cubicBezTo>
                <a:cubicBezTo>
                  <a:pt x="988041" y="-882"/>
                  <a:pt x="1071694" y="8165"/>
                  <a:pt x="1252266" y="0"/>
                </a:cubicBezTo>
                <a:cubicBezTo>
                  <a:pt x="1311456" y="198540"/>
                  <a:pt x="1239370" y="352567"/>
                  <a:pt x="1252266" y="584775"/>
                </a:cubicBezTo>
                <a:cubicBezTo>
                  <a:pt x="1109658" y="628594"/>
                  <a:pt x="1060373" y="548104"/>
                  <a:pt x="872412" y="584775"/>
                </a:cubicBezTo>
                <a:cubicBezTo>
                  <a:pt x="684451" y="621446"/>
                  <a:pt x="639827" y="581830"/>
                  <a:pt x="429945" y="584775"/>
                </a:cubicBezTo>
                <a:cubicBezTo>
                  <a:pt x="220063" y="587720"/>
                  <a:pt x="214481" y="548558"/>
                  <a:pt x="0" y="584775"/>
                </a:cubicBezTo>
                <a:cubicBezTo>
                  <a:pt x="-48850" y="333917"/>
                  <a:pt x="67305" y="237717"/>
                  <a:pt x="0" y="0"/>
                </a:cubicBezTo>
                <a:close/>
              </a:path>
            </a:pathLst>
          </a:custGeom>
          <a:noFill/>
          <a:ln w="28575">
            <a:no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glow rad="127000">
              <a:schemeClr val="bg1"/>
            </a:glow>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sz="3200" dirty="0"/>
              <a:t>( 99% )</a:t>
            </a:r>
          </a:p>
        </p:txBody>
      </p:sp>
      <p:sp>
        <p:nvSpPr>
          <p:cNvPr id="20" name="CuadroTexto 19">
            <a:extLst>
              <a:ext uri="{FF2B5EF4-FFF2-40B4-BE49-F238E27FC236}">
                <a16:creationId xmlns:a16="http://schemas.microsoft.com/office/drawing/2014/main" id="{174361C4-8F25-A7EB-2923-39F071C086D9}"/>
              </a:ext>
            </a:extLst>
          </p:cNvPr>
          <p:cNvSpPr txBox="1"/>
          <p:nvPr/>
        </p:nvSpPr>
        <p:spPr>
          <a:xfrm>
            <a:off x="9397638" y="3484806"/>
            <a:ext cx="1055097" cy="584775"/>
          </a:xfrm>
          <a:custGeom>
            <a:avLst/>
            <a:gdLst>
              <a:gd name="connsiteX0" fmla="*/ 0 w 1055097"/>
              <a:gd name="connsiteY0" fmla="*/ 0 h 584775"/>
              <a:gd name="connsiteX1" fmla="*/ 506447 w 1055097"/>
              <a:gd name="connsiteY1" fmla="*/ 0 h 584775"/>
              <a:gd name="connsiteX2" fmla="*/ 1055097 w 1055097"/>
              <a:gd name="connsiteY2" fmla="*/ 0 h 584775"/>
              <a:gd name="connsiteX3" fmla="*/ 1055097 w 1055097"/>
              <a:gd name="connsiteY3" fmla="*/ 584775 h 584775"/>
              <a:gd name="connsiteX4" fmla="*/ 527549 w 1055097"/>
              <a:gd name="connsiteY4" fmla="*/ 584775 h 584775"/>
              <a:gd name="connsiteX5" fmla="*/ 0 w 1055097"/>
              <a:gd name="connsiteY5" fmla="*/ 584775 h 584775"/>
              <a:gd name="connsiteX6" fmla="*/ 0 w 1055097"/>
              <a:gd name="connsiteY6"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7" h="584775" extrusionOk="0">
                <a:moveTo>
                  <a:pt x="0" y="0"/>
                </a:moveTo>
                <a:cubicBezTo>
                  <a:pt x="132285" y="-21003"/>
                  <a:pt x="359375" y="5978"/>
                  <a:pt x="506447" y="0"/>
                </a:cubicBezTo>
                <a:cubicBezTo>
                  <a:pt x="653519" y="-5978"/>
                  <a:pt x="898005" y="55563"/>
                  <a:pt x="1055097" y="0"/>
                </a:cubicBezTo>
                <a:cubicBezTo>
                  <a:pt x="1120278" y="147149"/>
                  <a:pt x="994504" y="400487"/>
                  <a:pt x="1055097" y="584775"/>
                </a:cubicBezTo>
                <a:cubicBezTo>
                  <a:pt x="922761" y="585819"/>
                  <a:pt x="725864" y="560997"/>
                  <a:pt x="527549" y="584775"/>
                </a:cubicBezTo>
                <a:cubicBezTo>
                  <a:pt x="329234" y="608553"/>
                  <a:pt x="236283" y="540601"/>
                  <a:pt x="0" y="584775"/>
                </a:cubicBezTo>
                <a:cubicBezTo>
                  <a:pt x="-61436" y="467536"/>
                  <a:pt x="16993" y="271682"/>
                  <a:pt x="0" y="0"/>
                </a:cubicBezTo>
                <a:close/>
              </a:path>
            </a:pathLst>
          </a:custGeom>
          <a:noFill/>
          <a:ln w="28575">
            <a:no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glow rad="127000">
              <a:schemeClr val="bg1"/>
            </a:glow>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sz="3200" dirty="0"/>
              <a:t>( 1 % )</a:t>
            </a:r>
          </a:p>
        </p:txBody>
      </p:sp>
      <p:pic>
        <p:nvPicPr>
          <p:cNvPr id="25" name="Imagen 24" descr="Forma&#10;&#10;Descripción generada automáticamente con confianza media">
            <a:extLst>
              <a:ext uri="{FF2B5EF4-FFF2-40B4-BE49-F238E27FC236}">
                <a16:creationId xmlns:a16="http://schemas.microsoft.com/office/drawing/2014/main" id="{23FE5D7D-DEE4-05D7-0054-6A027264E6FA}"/>
              </a:ext>
            </a:extLst>
          </p:cNvPr>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31969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aphicFrame>
        <p:nvGraphicFramePr>
          <p:cNvPr id="4" name="Diagrama 3">
            <a:extLst>
              <a:ext uri="{FF2B5EF4-FFF2-40B4-BE49-F238E27FC236}">
                <a16:creationId xmlns:a16="http://schemas.microsoft.com/office/drawing/2014/main" id="{2BE126FA-5C1B-F729-D23A-58B49A3F8A87}"/>
              </a:ext>
            </a:extLst>
          </p:cNvPr>
          <p:cNvGraphicFramePr/>
          <p:nvPr>
            <p:extLst>
              <p:ext uri="{D42A27DB-BD31-4B8C-83A1-F6EECF244321}">
                <p14:modId xmlns:p14="http://schemas.microsoft.com/office/powerpoint/2010/main" val="3272124921"/>
              </p:ext>
            </p:extLst>
          </p:nvPr>
        </p:nvGraphicFramePr>
        <p:xfrm>
          <a:off x="4579954" y="0"/>
          <a:ext cx="7412234" cy="2993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0" name="Grupo 19">
            <a:extLst>
              <a:ext uri="{FF2B5EF4-FFF2-40B4-BE49-F238E27FC236}">
                <a16:creationId xmlns:a16="http://schemas.microsoft.com/office/drawing/2014/main" id="{B65C11BA-2141-AEA8-5848-88A2BC89E9AF}"/>
              </a:ext>
            </a:extLst>
          </p:cNvPr>
          <p:cNvGrpSpPr/>
          <p:nvPr/>
        </p:nvGrpSpPr>
        <p:grpSpPr>
          <a:xfrm>
            <a:off x="4851655" y="2595917"/>
            <a:ext cx="6568791" cy="4050133"/>
            <a:chOff x="4910922" y="2595917"/>
            <a:chExt cx="6568791" cy="4050133"/>
          </a:xfrm>
        </p:grpSpPr>
        <p:graphicFrame>
          <p:nvGraphicFramePr>
            <p:cNvPr id="7" name="Diagrama 6">
              <a:extLst>
                <a:ext uri="{FF2B5EF4-FFF2-40B4-BE49-F238E27FC236}">
                  <a16:creationId xmlns:a16="http://schemas.microsoft.com/office/drawing/2014/main" id="{6907FA4E-EC86-8CA4-912F-BB901592F42E}"/>
                </a:ext>
              </a:extLst>
            </p:cNvPr>
            <p:cNvGraphicFramePr/>
            <p:nvPr>
              <p:extLst>
                <p:ext uri="{D42A27DB-BD31-4B8C-83A1-F6EECF244321}">
                  <p14:modId xmlns:p14="http://schemas.microsoft.com/office/powerpoint/2010/main" val="4135820777"/>
                </p:ext>
              </p:extLst>
            </p:nvPr>
          </p:nvGraphicFramePr>
          <p:xfrm>
            <a:off x="4910922" y="2891173"/>
            <a:ext cx="4237884" cy="37548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CuadroTexto 7">
              <a:extLst>
                <a:ext uri="{FF2B5EF4-FFF2-40B4-BE49-F238E27FC236}">
                  <a16:creationId xmlns:a16="http://schemas.microsoft.com/office/drawing/2014/main" id="{2A30B45B-EBC0-1F87-1A34-FCCE5FEAB528}"/>
                </a:ext>
              </a:extLst>
            </p:cNvPr>
            <p:cNvSpPr txBox="1"/>
            <p:nvPr/>
          </p:nvSpPr>
          <p:spPr>
            <a:xfrm>
              <a:off x="5316108" y="4116499"/>
              <a:ext cx="1819072" cy="830997"/>
            </a:xfrm>
            <a:prstGeom prst="rect">
              <a:avLst/>
            </a:prstGeom>
            <a:noFill/>
          </p:spPr>
          <p:txBody>
            <a:bodyPr wrap="square" rtlCol="0">
              <a:spAutoFit/>
            </a:bodyPr>
            <a:lstStyle/>
            <a:p>
              <a:pPr algn="ctr"/>
              <a:r>
                <a:rPr lang="es-MX" sz="2400" dirty="0">
                  <a:latin typeface="Agency FB" panose="020B0503020202020204" pitchFamily="34" charset="0"/>
                </a:rPr>
                <a:t>Métodos de estimación</a:t>
              </a:r>
            </a:p>
          </p:txBody>
        </p:sp>
        <p:sp>
          <p:nvSpPr>
            <p:cNvPr id="19" name="Globo: línea doblada con barra de énfasis 18">
              <a:extLst>
                <a:ext uri="{FF2B5EF4-FFF2-40B4-BE49-F238E27FC236}">
                  <a16:creationId xmlns:a16="http://schemas.microsoft.com/office/drawing/2014/main" id="{E55D101B-63AA-E38A-B0A0-C46081556144}"/>
                </a:ext>
              </a:extLst>
            </p:cNvPr>
            <p:cNvSpPr/>
            <p:nvPr/>
          </p:nvSpPr>
          <p:spPr>
            <a:xfrm>
              <a:off x="9479774" y="2993965"/>
              <a:ext cx="1999939" cy="1374006"/>
            </a:xfrm>
            <a:prstGeom prst="accentCallout2">
              <a:avLst>
                <a:gd name="adj1" fmla="val 18621"/>
                <a:gd name="adj2" fmla="val 1450"/>
                <a:gd name="adj3" fmla="val 18750"/>
                <a:gd name="adj4" fmla="val -8054"/>
                <a:gd name="adj5" fmla="val 60253"/>
                <a:gd name="adj6" fmla="val -21391"/>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Tipo de cultivo</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Temperatura</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Horas sol diarias</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Duración ciclo vegetativo</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Temporada de siembra</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Zona donde se encuentra</a:t>
              </a:r>
            </a:p>
          </p:txBody>
        </p:sp>
        <p:sp>
          <p:nvSpPr>
            <p:cNvPr id="5" name="CuadroTexto 4">
              <a:extLst>
                <a:ext uri="{FF2B5EF4-FFF2-40B4-BE49-F238E27FC236}">
                  <a16:creationId xmlns:a16="http://schemas.microsoft.com/office/drawing/2014/main" id="{0D871EF4-96B4-9F09-3211-00A81B9AA1F9}"/>
                </a:ext>
              </a:extLst>
            </p:cNvPr>
            <p:cNvSpPr txBox="1"/>
            <p:nvPr/>
          </p:nvSpPr>
          <p:spPr>
            <a:xfrm>
              <a:off x="5086131" y="6035487"/>
              <a:ext cx="567559" cy="369332"/>
            </a:xfrm>
            <a:prstGeom prst="rect">
              <a:avLst/>
            </a:prstGeom>
            <a:noFill/>
          </p:spPr>
          <p:txBody>
            <a:bodyPr wrap="square">
              <a:spAutoFit/>
            </a:bodyPr>
            <a:lstStyle/>
            <a:p>
              <a:pPr lvl="0"/>
              <a:r>
                <a:rPr lang="es-MX" sz="1800" b="1" dirty="0">
                  <a:latin typeface="Agency FB" panose="020B0503020202020204" pitchFamily="34" charset="0"/>
                </a:rPr>
                <a:t>1948</a:t>
              </a:r>
              <a:endParaRPr lang="es-MX" b="1" dirty="0"/>
            </a:p>
          </p:txBody>
        </p:sp>
        <p:sp>
          <p:nvSpPr>
            <p:cNvPr id="6" name="CuadroTexto 5">
              <a:extLst>
                <a:ext uri="{FF2B5EF4-FFF2-40B4-BE49-F238E27FC236}">
                  <a16:creationId xmlns:a16="http://schemas.microsoft.com/office/drawing/2014/main" id="{B36BD503-9BF3-DEA6-4486-01FF63F54D95}"/>
                </a:ext>
              </a:extLst>
            </p:cNvPr>
            <p:cNvSpPr txBox="1"/>
            <p:nvPr/>
          </p:nvSpPr>
          <p:spPr>
            <a:xfrm>
              <a:off x="6222121" y="5622617"/>
              <a:ext cx="567559" cy="369332"/>
            </a:xfrm>
            <a:prstGeom prst="rect">
              <a:avLst/>
            </a:prstGeom>
            <a:noFill/>
          </p:spPr>
          <p:txBody>
            <a:bodyPr wrap="square">
              <a:spAutoFit/>
            </a:bodyPr>
            <a:lstStyle/>
            <a:p>
              <a:pPr lvl="0"/>
              <a:r>
                <a:rPr lang="es-MX" sz="1800" b="1" dirty="0">
                  <a:latin typeface="Agency FB" panose="020B0503020202020204" pitchFamily="34" charset="0"/>
                </a:rPr>
                <a:t>1965</a:t>
              </a:r>
              <a:endParaRPr lang="es-MX" b="1" dirty="0"/>
            </a:p>
          </p:txBody>
        </p:sp>
        <p:sp>
          <p:nvSpPr>
            <p:cNvPr id="9" name="CuadroTexto 8">
              <a:extLst>
                <a:ext uri="{FF2B5EF4-FFF2-40B4-BE49-F238E27FC236}">
                  <a16:creationId xmlns:a16="http://schemas.microsoft.com/office/drawing/2014/main" id="{682E5E2C-A5C6-600D-92BB-02B22DFA7228}"/>
                </a:ext>
              </a:extLst>
            </p:cNvPr>
            <p:cNvSpPr txBox="1"/>
            <p:nvPr/>
          </p:nvSpPr>
          <p:spPr>
            <a:xfrm>
              <a:off x="6841243" y="5005621"/>
              <a:ext cx="567559" cy="369332"/>
            </a:xfrm>
            <a:prstGeom prst="rect">
              <a:avLst/>
            </a:prstGeom>
            <a:noFill/>
          </p:spPr>
          <p:txBody>
            <a:bodyPr wrap="square">
              <a:spAutoFit/>
            </a:bodyPr>
            <a:lstStyle/>
            <a:p>
              <a:pPr lvl="0"/>
              <a:r>
                <a:rPr lang="es-MX" sz="1800" b="1" dirty="0">
                  <a:latin typeface="Agency FB" panose="020B0503020202020204" pitchFamily="34" charset="0"/>
                </a:rPr>
                <a:t>1968</a:t>
              </a:r>
              <a:endParaRPr lang="es-MX" b="1" dirty="0"/>
            </a:p>
          </p:txBody>
        </p:sp>
        <p:sp>
          <p:nvSpPr>
            <p:cNvPr id="10" name="CuadroTexto 9">
              <a:extLst>
                <a:ext uri="{FF2B5EF4-FFF2-40B4-BE49-F238E27FC236}">
                  <a16:creationId xmlns:a16="http://schemas.microsoft.com/office/drawing/2014/main" id="{1242C3B4-74A1-EFA5-7A90-EE18135B796D}"/>
                </a:ext>
              </a:extLst>
            </p:cNvPr>
            <p:cNvSpPr txBox="1"/>
            <p:nvPr/>
          </p:nvSpPr>
          <p:spPr>
            <a:xfrm>
              <a:off x="7186599" y="4255499"/>
              <a:ext cx="567559" cy="369332"/>
            </a:xfrm>
            <a:prstGeom prst="rect">
              <a:avLst/>
            </a:prstGeom>
            <a:noFill/>
          </p:spPr>
          <p:txBody>
            <a:bodyPr wrap="square">
              <a:spAutoFit/>
            </a:bodyPr>
            <a:lstStyle/>
            <a:p>
              <a:pPr lvl="0"/>
              <a:r>
                <a:rPr lang="es-MX" sz="1800" b="1" dirty="0">
                  <a:latin typeface="Agency FB" panose="020B0503020202020204" pitchFamily="34" charset="0"/>
                </a:rPr>
                <a:t>1972</a:t>
              </a:r>
              <a:endParaRPr lang="es-MX" b="1" dirty="0"/>
            </a:p>
          </p:txBody>
        </p:sp>
        <p:sp>
          <p:nvSpPr>
            <p:cNvPr id="11" name="CuadroTexto 10">
              <a:extLst>
                <a:ext uri="{FF2B5EF4-FFF2-40B4-BE49-F238E27FC236}">
                  <a16:creationId xmlns:a16="http://schemas.microsoft.com/office/drawing/2014/main" id="{876CC5A2-9CDC-5416-63D7-D472BF1C61FE}"/>
                </a:ext>
              </a:extLst>
            </p:cNvPr>
            <p:cNvSpPr txBox="1"/>
            <p:nvPr/>
          </p:nvSpPr>
          <p:spPr>
            <a:xfrm>
              <a:off x="7354763" y="3473684"/>
              <a:ext cx="567559" cy="369332"/>
            </a:xfrm>
            <a:prstGeom prst="rect">
              <a:avLst/>
            </a:prstGeom>
            <a:noFill/>
          </p:spPr>
          <p:txBody>
            <a:bodyPr wrap="square">
              <a:spAutoFit/>
            </a:bodyPr>
            <a:lstStyle/>
            <a:p>
              <a:pPr lvl="0"/>
              <a:r>
                <a:rPr lang="es-MX" sz="1800" b="1" dirty="0">
                  <a:latin typeface="Agency FB" panose="020B0503020202020204" pitchFamily="34" charset="0"/>
                </a:rPr>
                <a:t>1977</a:t>
              </a:r>
              <a:endParaRPr lang="es-MX" b="1" dirty="0"/>
            </a:p>
          </p:txBody>
        </p:sp>
        <p:sp>
          <p:nvSpPr>
            <p:cNvPr id="14" name="CuadroTexto 13">
              <a:extLst>
                <a:ext uri="{FF2B5EF4-FFF2-40B4-BE49-F238E27FC236}">
                  <a16:creationId xmlns:a16="http://schemas.microsoft.com/office/drawing/2014/main" id="{25B88B2B-27B6-0006-6471-464319ED60FB}"/>
                </a:ext>
              </a:extLst>
            </p:cNvPr>
            <p:cNvSpPr txBox="1"/>
            <p:nvPr/>
          </p:nvSpPr>
          <p:spPr>
            <a:xfrm>
              <a:off x="9446401" y="2595917"/>
              <a:ext cx="1902893" cy="400110"/>
            </a:xfrm>
            <a:prstGeom prst="rect">
              <a:avLst/>
            </a:prstGeom>
            <a:noFill/>
          </p:spPr>
          <p:txBody>
            <a:bodyPr wrap="none" rtlCol="0">
              <a:spAutoFit/>
            </a:bodyPr>
            <a:lstStyle/>
            <a:p>
              <a:r>
                <a:rPr lang="es-MX" sz="2000" b="1" i="1" dirty="0">
                  <a:solidFill>
                    <a:srgbClr val="FF0000"/>
                  </a:solidFill>
                </a:rPr>
                <a:t>Et = Kg </a:t>
              </a:r>
              <a:r>
                <a:rPr lang="es-MX" sz="2000" b="1" i="1" kern="1200" dirty="0">
                  <a:solidFill>
                    <a:srgbClr val="FF0000"/>
                  </a:solidFill>
                  <a:latin typeface="+mn-lt"/>
                  <a:ea typeface="+mn-ea"/>
                  <a:cs typeface="+mn-cs"/>
                </a:rPr>
                <a:t>∙ F [∙ </a:t>
              </a:r>
              <a:r>
                <a:rPr lang="es-MX" sz="2000" b="1" i="1" kern="1200" dirty="0" err="1">
                  <a:solidFill>
                    <a:srgbClr val="FF0000"/>
                  </a:solidFill>
                  <a:latin typeface="+mn-lt"/>
                  <a:ea typeface="+mn-ea"/>
                  <a:cs typeface="+mn-cs"/>
                </a:rPr>
                <a:t>Kti</a:t>
              </a:r>
              <a:r>
                <a:rPr lang="es-MX" sz="2000" b="1" i="1" kern="1200" dirty="0">
                  <a:solidFill>
                    <a:srgbClr val="FF0000"/>
                  </a:solidFill>
                  <a:latin typeface="+mn-lt"/>
                  <a:ea typeface="+mn-ea"/>
                  <a:cs typeface="+mn-cs"/>
                </a:rPr>
                <a:t> ]</a:t>
              </a:r>
            </a:p>
          </p:txBody>
        </p:sp>
        <p:sp>
          <p:nvSpPr>
            <p:cNvPr id="17" name="Globo: línea doblada con barra de énfasis 16">
              <a:extLst>
                <a:ext uri="{FF2B5EF4-FFF2-40B4-BE49-F238E27FC236}">
                  <a16:creationId xmlns:a16="http://schemas.microsoft.com/office/drawing/2014/main" id="{B324B8E6-3364-B25C-0A1E-16A6EF876F3F}"/>
                </a:ext>
              </a:extLst>
            </p:cNvPr>
            <p:cNvSpPr/>
            <p:nvPr/>
          </p:nvSpPr>
          <p:spPr>
            <a:xfrm>
              <a:off x="9479774" y="4902879"/>
              <a:ext cx="1999939" cy="1374006"/>
            </a:xfrm>
            <a:prstGeom prst="accentCallout2">
              <a:avLst>
                <a:gd name="adj1" fmla="val 18621"/>
                <a:gd name="adj2" fmla="val 1450"/>
                <a:gd name="adj3" fmla="val 18750"/>
                <a:gd name="adj4" fmla="val -8054"/>
                <a:gd name="adj5" fmla="val 79663"/>
                <a:gd name="adj6" fmla="val -76638"/>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Tipo de cultivo</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Temperatura</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Horas sol diarias</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Velocidad del viento</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Humedad Relativa</a:t>
              </a:r>
            </a:p>
          </p:txBody>
        </p:sp>
        <p:sp>
          <p:nvSpPr>
            <p:cNvPr id="18" name="CuadroTexto 17">
              <a:extLst>
                <a:ext uri="{FF2B5EF4-FFF2-40B4-BE49-F238E27FC236}">
                  <a16:creationId xmlns:a16="http://schemas.microsoft.com/office/drawing/2014/main" id="{0BABEBF6-803C-69C0-12F9-BC630DA29FD9}"/>
                </a:ext>
              </a:extLst>
            </p:cNvPr>
            <p:cNvSpPr txBox="1"/>
            <p:nvPr/>
          </p:nvSpPr>
          <p:spPr>
            <a:xfrm>
              <a:off x="9446401" y="4504831"/>
              <a:ext cx="1566583" cy="400110"/>
            </a:xfrm>
            <a:prstGeom prst="rect">
              <a:avLst/>
            </a:prstGeom>
            <a:noFill/>
          </p:spPr>
          <p:txBody>
            <a:bodyPr wrap="none" rtlCol="0">
              <a:spAutoFit/>
            </a:bodyPr>
            <a:lstStyle/>
            <a:p>
              <a:r>
                <a:rPr lang="es-MX" sz="2000" b="1" i="1" dirty="0" err="1">
                  <a:solidFill>
                    <a:srgbClr val="FF0000"/>
                  </a:solidFill>
                </a:rPr>
                <a:t>Eto</a:t>
              </a:r>
              <a:r>
                <a:rPr lang="es-MX" sz="2000" b="1" i="1" dirty="0">
                  <a:solidFill>
                    <a:srgbClr val="FF0000"/>
                  </a:solidFill>
                </a:rPr>
                <a:t> = Kc </a:t>
              </a:r>
              <a:r>
                <a:rPr lang="es-MX" sz="2000" b="1" i="1" kern="1200" dirty="0">
                  <a:solidFill>
                    <a:srgbClr val="FF0000"/>
                  </a:solidFill>
                  <a:latin typeface="+mn-lt"/>
                  <a:ea typeface="+mn-ea"/>
                  <a:cs typeface="+mn-cs"/>
                </a:rPr>
                <a:t>∙ </a:t>
              </a:r>
              <a:r>
                <a:rPr lang="es-MX" sz="2000" b="1" i="1" kern="1200" dirty="0" err="1">
                  <a:solidFill>
                    <a:srgbClr val="FF0000"/>
                  </a:solidFill>
                  <a:latin typeface="+mn-lt"/>
                  <a:ea typeface="+mn-ea"/>
                  <a:cs typeface="+mn-cs"/>
                </a:rPr>
                <a:t>Etc</a:t>
              </a:r>
              <a:endParaRPr lang="es-MX" sz="2000" b="1" i="1" kern="1200" dirty="0">
                <a:solidFill>
                  <a:srgbClr val="FF0000"/>
                </a:solidFill>
                <a:latin typeface="+mn-lt"/>
                <a:ea typeface="+mn-ea"/>
                <a:cs typeface="+mn-cs"/>
              </a:endParaRPr>
            </a:p>
          </p:txBody>
        </p:sp>
      </p:grpSp>
    </p:spTree>
    <p:extLst>
      <p:ext uri="{BB962C8B-B14F-4D97-AF65-F5344CB8AC3E}">
        <p14:creationId xmlns:p14="http://schemas.microsoft.com/office/powerpoint/2010/main" val="2803098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5" name="Imagen 4">
            <a:extLst>
              <a:ext uri="{FF2B5EF4-FFF2-40B4-BE49-F238E27FC236}">
                <a16:creationId xmlns:a16="http://schemas.microsoft.com/office/drawing/2014/main" id="{13ACD46F-0E5A-4AF3-68E1-DA893DEDE934}"/>
              </a:ext>
            </a:extLst>
          </p:cNvPr>
          <p:cNvPicPr>
            <a:picLocks noChangeAspect="1"/>
          </p:cNvPicPr>
          <p:nvPr/>
        </p:nvPicPr>
        <p:blipFill>
          <a:blip r:embed="rId4"/>
          <a:stretch>
            <a:fillRect/>
          </a:stretch>
        </p:blipFill>
        <p:spPr>
          <a:xfrm>
            <a:off x="5785635" y="447323"/>
            <a:ext cx="4948610" cy="3383898"/>
          </a:xfrm>
          <a:prstGeom prst="rect">
            <a:avLst/>
          </a:prstGeom>
        </p:spPr>
      </p:pic>
      <p:pic>
        <p:nvPicPr>
          <p:cNvPr id="6" name="Imagen 5">
            <a:extLst>
              <a:ext uri="{FF2B5EF4-FFF2-40B4-BE49-F238E27FC236}">
                <a16:creationId xmlns:a16="http://schemas.microsoft.com/office/drawing/2014/main" id="{1FB88B5F-C6DB-ADC3-FC62-098B3B0CFDB4}"/>
              </a:ext>
            </a:extLst>
          </p:cNvPr>
          <p:cNvPicPr>
            <a:picLocks noChangeAspect="1"/>
          </p:cNvPicPr>
          <p:nvPr/>
        </p:nvPicPr>
        <p:blipFill>
          <a:blip r:embed="rId5"/>
          <a:stretch>
            <a:fillRect/>
          </a:stretch>
        </p:blipFill>
        <p:spPr>
          <a:xfrm>
            <a:off x="4546164" y="4075202"/>
            <a:ext cx="7427552" cy="18973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0494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pSp>
        <p:nvGrpSpPr>
          <p:cNvPr id="28" name="Grupo 27">
            <a:extLst>
              <a:ext uri="{FF2B5EF4-FFF2-40B4-BE49-F238E27FC236}">
                <a16:creationId xmlns:a16="http://schemas.microsoft.com/office/drawing/2014/main" id="{266AE4CE-1A4A-0EDA-D7E5-4788C463F9BB}"/>
              </a:ext>
            </a:extLst>
          </p:cNvPr>
          <p:cNvGrpSpPr/>
          <p:nvPr/>
        </p:nvGrpSpPr>
        <p:grpSpPr>
          <a:xfrm>
            <a:off x="4643051" y="802888"/>
            <a:ext cx="7456040" cy="4595881"/>
            <a:chOff x="4643051" y="802888"/>
            <a:chExt cx="7456040" cy="4595881"/>
          </a:xfrm>
        </p:grpSpPr>
        <p:pic>
          <p:nvPicPr>
            <p:cNvPr id="6" name="Imagen 5">
              <a:extLst>
                <a:ext uri="{FF2B5EF4-FFF2-40B4-BE49-F238E27FC236}">
                  <a16:creationId xmlns:a16="http://schemas.microsoft.com/office/drawing/2014/main" id="{6A8B1C2C-4407-5AC3-F24A-C3A7C1B9FF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47165" y="874454"/>
              <a:ext cx="1363891" cy="893377"/>
            </a:xfrm>
            <a:prstGeom prst="rect">
              <a:avLst/>
            </a:prstGeom>
          </p:spPr>
        </p:pic>
        <p:sp>
          <p:nvSpPr>
            <p:cNvPr id="7" name="CuadroTexto 6">
              <a:extLst>
                <a:ext uri="{FF2B5EF4-FFF2-40B4-BE49-F238E27FC236}">
                  <a16:creationId xmlns:a16="http://schemas.microsoft.com/office/drawing/2014/main" id="{23D2683D-227B-C2AA-D3F6-6A4B4924D3C6}"/>
                </a:ext>
              </a:extLst>
            </p:cNvPr>
            <p:cNvSpPr txBox="1"/>
            <p:nvPr/>
          </p:nvSpPr>
          <p:spPr>
            <a:xfrm>
              <a:off x="7281747" y="874454"/>
              <a:ext cx="4817344" cy="4524315"/>
            </a:xfrm>
            <a:prstGeom prst="rect">
              <a:avLst/>
            </a:prstGeom>
            <a:noFill/>
          </p:spPr>
          <p:txBody>
            <a:bodyPr wrap="none" rtlCol="0">
              <a:spAutoFit/>
            </a:bodyPr>
            <a:lstStyle/>
            <a:p>
              <a:r>
                <a:rPr lang="es-MX" sz="2400" b="1" dirty="0">
                  <a:solidFill>
                    <a:srgbClr val="C00000"/>
                  </a:solidFill>
                  <a:latin typeface="Agency FB" panose="020B0503020202020204" pitchFamily="34" charset="0"/>
                </a:rPr>
                <a:t>CLIMA</a:t>
              </a:r>
              <a:endParaRPr lang="es-MX" sz="2000" b="1" dirty="0">
                <a:solidFill>
                  <a:srgbClr val="C00000"/>
                </a:solidFill>
                <a:latin typeface="Agency FB" panose="020B0503020202020204" pitchFamily="34" charset="0"/>
              </a:endParaRPr>
            </a:p>
            <a:p>
              <a:pPr marL="177800" indent="-177800">
                <a:buFont typeface="Wingdings" panose="05000000000000000000" pitchFamily="2" charset="2"/>
                <a:buChar char="§"/>
              </a:pPr>
              <a:r>
                <a:rPr lang="es-MX" sz="2000" dirty="0">
                  <a:latin typeface="Agency FB" panose="020B0503020202020204" pitchFamily="34" charset="0"/>
                </a:rPr>
                <a:t>Resistente al frío</a:t>
              </a:r>
            </a:p>
            <a:p>
              <a:pPr marL="177800" indent="-177800">
                <a:buFont typeface="Wingdings" panose="05000000000000000000" pitchFamily="2" charset="2"/>
                <a:buChar char="§"/>
              </a:pPr>
              <a:r>
                <a:rPr lang="es-MX" sz="2000" dirty="0">
                  <a:latin typeface="Agency FB" panose="020B0503020202020204" pitchFamily="34" charset="0"/>
                </a:rPr>
                <a:t>No necesita mucha luz y calor para su maduración</a:t>
              </a:r>
            </a:p>
            <a:p>
              <a:pPr marL="177800" indent="-177800">
                <a:buFont typeface="Wingdings" panose="05000000000000000000" pitchFamily="2" charset="2"/>
                <a:buChar char="§"/>
              </a:pPr>
              <a:r>
                <a:rPr lang="es-MX" sz="2000" dirty="0">
                  <a:latin typeface="Agency FB" panose="020B0503020202020204" pitchFamily="34" charset="0"/>
                </a:rPr>
                <a:t>Prefiere climas húmedos</a:t>
              </a:r>
            </a:p>
            <a:p>
              <a:pPr marL="177800" indent="-177800">
                <a:buFont typeface="Wingdings" panose="05000000000000000000" pitchFamily="2" charset="2"/>
                <a:buChar char="§"/>
              </a:pPr>
              <a:r>
                <a:rPr lang="es-MX" sz="2000" dirty="0">
                  <a:latin typeface="Agency FB" panose="020B0503020202020204" pitchFamily="34" charset="0"/>
                </a:rPr>
                <a:t>Las flores y frutos tiernos son muy sensibles a heladas</a:t>
              </a:r>
            </a:p>
            <a:p>
              <a:pPr marL="177800" indent="-177800">
                <a:buFont typeface="Wingdings" panose="05000000000000000000" pitchFamily="2" charset="2"/>
                <a:buChar char="§"/>
              </a:pPr>
              <a:r>
                <a:rPr lang="es-MX" sz="2000" dirty="0">
                  <a:latin typeface="Agency FB" panose="020B0503020202020204" pitchFamily="34" charset="0"/>
                </a:rPr>
                <a:t>Temperatura óptima para desarrollo </a:t>
              </a:r>
            </a:p>
            <a:p>
              <a:pPr marL="554038" lvl="1" indent="-285750">
                <a:buFont typeface="Wingdings" panose="05000000000000000000" pitchFamily="2" charset="2"/>
                <a:buChar char="v"/>
              </a:pPr>
              <a:r>
                <a:rPr lang="es-MX" sz="2000" dirty="0">
                  <a:latin typeface="Agency FB" panose="020B0503020202020204" pitchFamily="34" charset="0"/>
                </a:rPr>
                <a:t>-10 a 10 °C en invierno</a:t>
              </a:r>
            </a:p>
            <a:p>
              <a:pPr marL="554038" lvl="1" indent="-285750">
                <a:buFont typeface="Wingdings" panose="05000000000000000000" pitchFamily="2" charset="2"/>
                <a:buChar char="v"/>
              </a:pPr>
              <a:r>
                <a:rPr lang="es-MX" sz="2000" dirty="0">
                  <a:latin typeface="Agency FB" panose="020B0503020202020204" pitchFamily="34" charset="0"/>
                </a:rPr>
                <a:t>15 a 30 °C en verano</a:t>
              </a:r>
            </a:p>
            <a:p>
              <a:pPr marL="177800" indent="-177800">
                <a:buFont typeface="Wingdings" panose="05000000000000000000" pitchFamily="2" charset="2"/>
                <a:buChar char="§"/>
              </a:pPr>
              <a:r>
                <a:rPr lang="es-MX" sz="2000" dirty="0">
                  <a:latin typeface="Agency FB" panose="020B0503020202020204" pitchFamily="34" charset="0"/>
                </a:rPr>
                <a:t>Demanda de 1’000 a 1’500 mm anuales</a:t>
              </a:r>
            </a:p>
            <a:p>
              <a:pPr marL="177800" indent="-177800">
                <a:buFont typeface="Wingdings" panose="05000000000000000000" pitchFamily="2" charset="2"/>
                <a:buChar char="§"/>
              </a:pPr>
              <a:endParaRPr lang="es-MX" sz="2000" dirty="0">
                <a:latin typeface="Agency FB" panose="020B0503020202020204" pitchFamily="34" charset="0"/>
              </a:endParaRPr>
            </a:p>
            <a:p>
              <a:r>
                <a:rPr lang="es-MX" sz="2400" b="1" dirty="0">
                  <a:solidFill>
                    <a:srgbClr val="C00000"/>
                  </a:solidFill>
                  <a:latin typeface="Agency FB" panose="020B0503020202020204" pitchFamily="34" charset="0"/>
                </a:rPr>
                <a:t>SUELO</a:t>
              </a:r>
              <a:endParaRPr lang="es-MX" sz="2000" b="1" dirty="0">
                <a:solidFill>
                  <a:srgbClr val="C00000"/>
                </a:solidFill>
                <a:latin typeface="Agency FB" panose="020B0503020202020204" pitchFamily="34" charset="0"/>
              </a:endParaRPr>
            </a:p>
            <a:p>
              <a:pPr marL="177800" indent="-177800">
                <a:buFont typeface="Wingdings" panose="05000000000000000000" pitchFamily="2" charset="2"/>
                <a:buChar char="§"/>
              </a:pPr>
              <a:r>
                <a:rPr lang="es-MX" sz="2000" dirty="0">
                  <a:latin typeface="Agency FB" panose="020B0503020202020204" pitchFamily="34" charset="0"/>
                </a:rPr>
                <a:t>Prefiere franco-arenosos</a:t>
              </a:r>
            </a:p>
            <a:p>
              <a:pPr marL="177800" indent="-177800">
                <a:buFont typeface="Wingdings" panose="05000000000000000000" pitchFamily="2" charset="2"/>
                <a:buChar char="§"/>
              </a:pPr>
              <a:r>
                <a:rPr lang="es-MX" sz="2000" dirty="0">
                  <a:latin typeface="Agency FB" panose="020B0503020202020204" pitchFamily="34" charset="0"/>
                </a:rPr>
                <a:t>Profundidad mínima de 50 ~ 80 cm</a:t>
              </a:r>
            </a:p>
            <a:p>
              <a:pPr marL="177800" indent="-177800">
                <a:buFont typeface="Wingdings" panose="05000000000000000000" pitchFamily="2" charset="2"/>
                <a:buChar char="§"/>
              </a:pPr>
              <a:r>
                <a:rPr lang="es-MX" sz="2000" dirty="0">
                  <a:latin typeface="Agency FB" panose="020B0503020202020204" pitchFamily="34" charset="0"/>
                </a:rPr>
                <a:t>pH de 5.5 a 6</a:t>
              </a:r>
            </a:p>
          </p:txBody>
        </p:sp>
        <p:pic>
          <p:nvPicPr>
            <p:cNvPr id="18" name="Imagen 17">
              <a:extLst>
                <a:ext uri="{FF2B5EF4-FFF2-40B4-BE49-F238E27FC236}">
                  <a16:creationId xmlns:a16="http://schemas.microsoft.com/office/drawing/2014/main" id="{D0D491BE-5B4C-3596-B7F1-D00A0E4860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5903" y="4347441"/>
              <a:ext cx="1126416" cy="893377"/>
            </a:xfrm>
            <a:prstGeom prst="rect">
              <a:avLst/>
            </a:prstGeom>
          </p:spPr>
        </p:pic>
        <p:cxnSp>
          <p:nvCxnSpPr>
            <p:cNvPr id="20" name="Conector recto 19">
              <a:extLst>
                <a:ext uri="{FF2B5EF4-FFF2-40B4-BE49-F238E27FC236}">
                  <a16:creationId xmlns:a16="http://schemas.microsoft.com/office/drawing/2014/main" id="{BB607A77-AAF4-2B3C-9959-FCF8DD4D64FC}"/>
                </a:ext>
              </a:extLst>
            </p:cNvPr>
            <p:cNvCxnSpPr>
              <a:cxnSpLocks/>
            </p:cNvCxnSpPr>
            <p:nvPr/>
          </p:nvCxnSpPr>
          <p:spPr>
            <a:xfrm flipH="1">
              <a:off x="5847165" y="802888"/>
              <a:ext cx="612000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1" name="Conector recto 20">
              <a:extLst>
                <a:ext uri="{FF2B5EF4-FFF2-40B4-BE49-F238E27FC236}">
                  <a16:creationId xmlns:a16="http://schemas.microsoft.com/office/drawing/2014/main" id="{2E74CD7B-BE8F-41EF-4D2A-205FACC1EF70}"/>
                </a:ext>
              </a:extLst>
            </p:cNvPr>
            <p:cNvCxnSpPr>
              <a:cxnSpLocks/>
            </p:cNvCxnSpPr>
            <p:nvPr/>
          </p:nvCxnSpPr>
          <p:spPr>
            <a:xfrm flipH="1">
              <a:off x="5847165" y="5386040"/>
              <a:ext cx="612000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3041A5DF-9DC7-162D-AA0F-11CF3D05AA7E}"/>
                </a:ext>
              </a:extLst>
            </p:cNvPr>
            <p:cNvCxnSpPr>
              <a:cxnSpLocks/>
            </p:cNvCxnSpPr>
            <p:nvPr/>
          </p:nvCxnSpPr>
          <p:spPr>
            <a:xfrm flipV="1">
              <a:off x="4705815" y="802888"/>
              <a:ext cx="1141350" cy="1036508"/>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5" name="Conector recto 24">
              <a:extLst>
                <a:ext uri="{FF2B5EF4-FFF2-40B4-BE49-F238E27FC236}">
                  <a16:creationId xmlns:a16="http://schemas.microsoft.com/office/drawing/2014/main" id="{6B43EA83-48E4-CB56-3CC5-482C58D25EA1}"/>
                </a:ext>
              </a:extLst>
            </p:cNvPr>
            <p:cNvCxnSpPr>
              <a:cxnSpLocks/>
            </p:cNvCxnSpPr>
            <p:nvPr/>
          </p:nvCxnSpPr>
          <p:spPr>
            <a:xfrm>
              <a:off x="4705815" y="4347441"/>
              <a:ext cx="1141350" cy="1036508"/>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26" name="Elipse 25">
              <a:extLst>
                <a:ext uri="{FF2B5EF4-FFF2-40B4-BE49-F238E27FC236}">
                  <a16:creationId xmlns:a16="http://schemas.microsoft.com/office/drawing/2014/main" id="{04FE917C-830A-8A10-8C56-79D0B9582164}"/>
                </a:ext>
              </a:extLst>
            </p:cNvPr>
            <p:cNvSpPr/>
            <p:nvPr/>
          </p:nvSpPr>
          <p:spPr>
            <a:xfrm>
              <a:off x="4644624" y="4286250"/>
              <a:ext cx="78692" cy="7869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a:extLst>
                <a:ext uri="{FF2B5EF4-FFF2-40B4-BE49-F238E27FC236}">
                  <a16:creationId xmlns:a16="http://schemas.microsoft.com/office/drawing/2014/main" id="{0C53C0BD-5E15-B112-F841-58798BB59DA8}"/>
                </a:ext>
              </a:extLst>
            </p:cNvPr>
            <p:cNvSpPr/>
            <p:nvPr/>
          </p:nvSpPr>
          <p:spPr>
            <a:xfrm>
              <a:off x="4643051" y="1822276"/>
              <a:ext cx="78692" cy="7869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20662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08BA0DE-5574-3D6B-B201-A854468D3F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3" name="Freeform: Shape 12">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n 2">
            <a:extLst>
              <a:ext uri="{FF2B5EF4-FFF2-40B4-BE49-F238E27FC236}">
                <a16:creationId xmlns:a16="http://schemas.microsoft.com/office/drawing/2014/main" id="{5415F58D-9FA9-71CA-9E4F-54700F71B3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
        <p:nvSpPr>
          <p:cNvPr id="4" name="CuadroTexto 3">
            <a:extLst>
              <a:ext uri="{FF2B5EF4-FFF2-40B4-BE49-F238E27FC236}">
                <a16:creationId xmlns:a16="http://schemas.microsoft.com/office/drawing/2014/main" id="{8EB3FE2F-FD72-AC65-361B-1A6F09AC9574}"/>
              </a:ext>
            </a:extLst>
          </p:cNvPr>
          <p:cNvSpPr txBox="1"/>
          <p:nvPr/>
        </p:nvSpPr>
        <p:spPr>
          <a:xfrm>
            <a:off x="621195" y="2302302"/>
            <a:ext cx="3798405" cy="1569660"/>
          </a:xfrm>
          <a:prstGeom prst="rect">
            <a:avLst/>
          </a:prstGeom>
          <a:noFill/>
        </p:spPr>
        <p:txBody>
          <a:bodyPr wrap="squar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Características del suelo</a:t>
            </a:r>
          </a:p>
        </p:txBody>
      </p:sp>
    </p:spTree>
    <p:extLst>
      <p:ext uri="{BB962C8B-B14F-4D97-AF65-F5344CB8AC3E}">
        <p14:creationId xmlns:p14="http://schemas.microsoft.com/office/powerpoint/2010/main" val="3341433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CBEA2AE-EDE0-4AA4-09E6-4D629FA1DD96}"/>
              </a:ext>
            </a:extLst>
          </p:cNvPr>
          <p:cNvSpPr/>
          <p:nvPr/>
        </p:nvSpPr>
        <p:spPr>
          <a:xfrm>
            <a:off x="3697283" y="-1"/>
            <a:ext cx="8494717"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E6C4D99B-C700-BF9E-2EB7-27E2675B4956}"/>
              </a:ext>
            </a:extLst>
          </p:cNvPr>
          <p:cNvPicPr>
            <a:picLocks noChangeAspect="1"/>
          </p:cNvPicPr>
          <p:nvPr/>
        </p:nvPicPr>
        <p:blipFill>
          <a:blip r:embed="rId3"/>
          <a:stretch>
            <a:fillRect/>
          </a:stretch>
        </p:blipFill>
        <p:spPr>
          <a:xfrm>
            <a:off x="8834581" y="1038161"/>
            <a:ext cx="3234709" cy="5254877"/>
          </a:xfrm>
          <a:prstGeom prst="rect">
            <a:avLst/>
          </a:prstGeom>
        </p:spPr>
      </p:pic>
      <p:pic>
        <p:nvPicPr>
          <p:cNvPr id="4" name="Imagen 3">
            <a:extLst>
              <a:ext uri="{FF2B5EF4-FFF2-40B4-BE49-F238E27FC236}">
                <a16:creationId xmlns:a16="http://schemas.microsoft.com/office/drawing/2014/main" id="{DA5849ED-C89A-6DC8-3F44-D4A55A88D18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37960" y="520700"/>
            <a:ext cx="4598352" cy="5772338"/>
          </a:xfrm>
          <a:prstGeom prst="rect">
            <a:avLst/>
          </a:prstGeom>
        </p:spPr>
      </p:pic>
      <p:pic>
        <p:nvPicPr>
          <p:cNvPr id="22" name="Imagen 21">
            <a:extLst>
              <a:ext uri="{FF2B5EF4-FFF2-40B4-BE49-F238E27FC236}">
                <a16:creationId xmlns:a16="http://schemas.microsoft.com/office/drawing/2014/main" id="{F8063D39-C036-1FE6-3F63-13992BF2D10A}"/>
              </a:ext>
            </a:extLst>
          </p:cNvPr>
          <p:cNvPicPr>
            <a:picLocks noChangeAspect="1"/>
          </p:cNvPicPr>
          <p:nvPr/>
        </p:nvPicPr>
        <p:blipFill>
          <a:blip r:embed="rId5"/>
          <a:stretch>
            <a:fillRect/>
          </a:stretch>
        </p:blipFill>
        <p:spPr>
          <a:xfrm>
            <a:off x="3697283" y="5918200"/>
            <a:ext cx="8582977" cy="700256"/>
          </a:xfrm>
          <a:prstGeom prst="rect">
            <a:avLst/>
          </a:prstGeom>
          <a:ln>
            <a:noFill/>
          </a:ln>
          <a:effectLst>
            <a:softEdge rad="112500"/>
          </a:effectLst>
        </p:spPr>
      </p:pic>
      <p:grpSp>
        <p:nvGrpSpPr>
          <p:cNvPr id="7" name="Group 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8" name="Freeform: Shape 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 name="Group 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4" name="Freeform: Shape 1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6">
                  <a:alphaModFix amt="57000"/>
                </a:blip>
                <a:tile tx="0" ty="0" sx="100000" sy="100000" flip="none" algn="tl"/>
              </a:blipFill>
              <a:effectLst/>
            </p:grpSpPr>
            <p:sp>
              <p:nvSpPr>
                <p:cNvPr id="12" name="Freeform: Shape 1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93F2D8FA-1AAF-6520-634F-F9F722B01471}"/>
              </a:ext>
            </a:extLst>
          </p:cNvPr>
          <p:cNvSpPr txBox="1"/>
          <p:nvPr/>
        </p:nvSpPr>
        <p:spPr>
          <a:xfrm>
            <a:off x="331152" y="1692684"/>
            <a:ext cx="4035998" cy="3539430"/>
          </a:xfrm>
          <a:prstGeom prst="rect">
            <a:avLst/>
          </a:prstGeom>
          <a:noFill/>
        </p:spPr>
        <p:txBody>
          <a:bodyPr wrap="square">
            <a:spAutoFit/>
          </a:bodyPr>
          <a:lstStyle/>
          <a:p>
            <a:r>
              <a:rPr lang="es-MX" sz="3200" b="1" dirty="0">
                <a:solidFill>
                  <a:schemeClr val="bg1"/>
                </a:solidFill>
                <a:latin typeface="Agency FB" panose="020B0503020202020204" pitchFamily="34" charset="0"/>
              </a:rPr>
              <a:t>Horizontes (capas) del suelo: </a:t>
            </a:r>
          </a:p>
          <a:p>
            <a:pPr marL="342900" indent="-342900">
              <a:spcAft>
                <a:spcPts val="600"/>
              </a:spcAft>
              <a:buAutoNum type="alphaLcParenR"/>
            </a:pPr>
            <a:r>
              <a:rPr lang="es-MX" sz="2800" dirty="0">
                <a:solidFill>
                  <a:schemeClr val="bg1"/>
                </a:solidFill>
                <a:latin typeface="Agency FB" panose="020B0503020202020204" pitchFamily="34" charset="0"/>
              </a:rPr>
              <a:t>Horizonte 0</a:t>
            </a:r>
          </a:p>
          <a:p>
            <a:pPr marL="342900" indent="-342900">
              <a:spcAft>
                <a:spcPts val="600"/>
              </a:spcAft>
              <a:buAutoNum type="alphaLcParenR"/>
            </a:pPr>
            <a:r>
              <a:rPr lang="es-MX" sz="2800" dirty="0">
                <a:solidFill>
                  <a:schemeClr val="bg1"/>
                </a:solidFill>
                <a:latin typeface="Agency FB" panose="020B0503020202020204" pitchFamily="34" charset="0"/>
              </a:rPr>
              <a:t>Horizonte A</a:t>
            </a:r>
          </a:p>
          <a:p>
            <a:pPr marL="342900" indent="-342900">
              <a:spcAft>
                <a:spcPts val="600"/>
              </a:spcAft>
              <a:buAutoNum type="alphaLcParenR"/>
            </a:pPr>
            <a:r>
              <a:rPr lang="es-MX" sz="2800" dirty="0">
                <a:solidFill>
                  <a:schemeClr val="bg1"/>
                </a:solidFill>
                <a:latin typeface="Agency FB" panose="020B0503020202020204" pitchFamily="34" charset="0"/>
              </a:rPr>
              <a:t>Horizonte B </a:t>
            </a:r>
          </a:p>
          <a:p>
            <a:pPr marL="342900" indent="-342900">
              <a:spcAft>
                <a:spcPts val="600"/>
              </a:spcAft>
              <a:buAutoNum type="alphaLcParenR"/>
            </a:pPr>
            <a:r>
              <a:rPr lang="es-MX" sz="2800" dirty="0">
                <a:solidFill>
                  <a:schemeClr val="bg1"/>
                </a:solidFill>
                <a:latin typeface="Agency FB" panose="020B0503020202020204" pitchFamily="34" charset="0"/>
              </a:rPr>
              <a:t>Horizonte C</a:t>
            </a:r>
          </a:p>
          <a:p>
            <a:pPr marL="342900" indent="-342900">
              <a:spcAft>
                <a:spcPts val="600"/>
              </a:spcAft>
              <a:buAutoNum type="alphaLcParenR"/>
            </a:pPr>
            <a:r>
              <a:rPr lang="es-MX" sz="2800" dirty="0">
                <a:solidFill>
                  <a:schemeClr val="bg1"/>
                </a:solidFill>
                <a:latin typeface="Agency FB" panose="020B0503020202020204" pitchFamily="34" charset="0"/>
              </a:rPr>
              <a:t>Horizonte D / R</a:t>
            </a:r>
          </a:p>
        </p:txBody>
      </p:sp>
      <p:pic>
        <p:nvPicPr>
          <p:cNvPr id="20" name="Imagen 19">
            <a:extLst>
              <a:ext uri="{FF2B5EF4-FFF2-40B4-BE49-F238E27FC236}">
                <a16:creationId xmlns:a16="http://schemas.microsoft.com/office/drawing/2014/main" id="{72E975CD-9DC0-452A-7C7F-D9881EE27FCA}"/>
              </a:ext>
            </a:extLst>
          </p:cNvPr>
          <p:cNvPicPr>
            <a:picLocks noChangeAspect="1"/>
          </p:cNvPicPr>
          <p:nvPr/>
        </p:nvPicPr>
        <p:blipFill>
          <a:blip r:embed="rId5"/>
          <a:stretch>
            <a:fillRect/>
          </a:stretch>
        </p:blipFill>
        <p:spPr>
          <a:xfrm>
            <a:off x="8636313" y="846118"/>
            <a:ext cx="3631248" cy="384081"/>
          </a:xfrm>
          <a:prstGeom prst="rect">
            <a:avLst/>
          </a:prstGeom>
          <a:ln>
            <a:noFill/>
          </a:ln>
          <a:effectLst>
            <a:softEdge rad="112500"/>
          </a:effectLst>
        </p:spPr>
      </p:pic>
      <p:pic>
        <p:nvPicPr>
          <p:cNvPr id="21" name="Imagen 20">
            <a:extLst>
              <a:ext uri="{FF2B5EF4-FFF2-40B4-BE49-F238E27FC236}">
                <a16:creationId xmlns:a16="http://schemas.microsoft.com/office/drawing/2014/main" id="{BE1C3E83-0594-13C3-91FA-18C881FBF5D4}"/>
              </a:ext>
            </a:extLst>
          </p:cNvPr>
          <p:cNvPicPr>
            <a:picLocks noChangeAspect="1"/>
          </p:cNvPicPr>
          <p:nvPr/>
        </p:nvPicPr>
        <p:blipFill>
          <a:blip r:embed="rId5"/>
          <a:stretch>
            <a:fillRect/>
          </a:stretch>
        </p:blipFill>
        <p:spPr>
          <a:xfrm>
            <a:off x="11872908" y="846117"/>
            <a:ext cx="463385" cy="5757884"/>
          </a:xfrm>
          <a:prstGeom prst="rect">
            <a:avLst/>
          </a:prstGeom>
          <a:ln>
            <a:noFill/>
          </a:ln>
          <a:effectLst>
            <a:softEdge rad="112500"/>
          </a:effectLst>
        </p:spPr>
      </p:pic>
      <p:pic>
        <p:nvPicPr>
          <p:cNvPr id="23" name="Imagen 22" descr="Forma&#10;&#10;Descripción generada automáticamente con confianza media">
            <a:extLst>
              <a:ext uri="{FF2B5EF4-FFF2-40B4-BE49-F238E27FC236}">
                <a16:creationId xmlns:a16="http://schemas.microsoft.com/office/drawing/2014/main" id="{AAF750B1-DF06-882A-98FD-26DDE916FB4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180653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CBEA2AE-EDE0-4AA4-09E6-4D629FA1DD96}"/>
              </a:ext>
            </a:extLst>
          </p:cNvPr>
          <p:cNvSpPr/>
          <p:nvPr/>
        </p:nvSpPr>
        <p:spPr>
          <a:xfrm>
            <a:off x="3697283" y="-1"/>
            <a:ext cx="8494717"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a:extLst>
              <a:ext uri="{FF2B5EF4-FFF2-40B4-BE49-F238E27FC236}">
                <a16:creationId xmlns:a16="http://schemas.microsoft.com/office/drawing/2014/main" id="{1A355B45-0CB5-95D2-9B09-D8E3234C7D0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0" y="1300162"/>
            <a:ext cx="7620000" cy="42576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8" name="Freeform: Shape 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 name="Group 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4" name="Freeform: Shape 1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2" name="Freeform: Shape 1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93F2D8FA-1AAF-6520-634F-F9F722B01471}"/>
              </a:ext>
            </a:extLst>
          </p:cNvPr>
          <p:cNvSpPr txBox="1"/>
          <p:nvPr/>
        </p:nvSpPr>
        <p:spPr>
          <a:xfrm>
            <a:off x="268000" y="1143758"/>
            <a:ext cx="4035998" cy="4570482"/>
          </a:xfrm>
          <a:prstGeom prst="rect">
            <a:avLst/>
          </a:prstGeom>
          <a:noFill/>
        </p:spPr>
        <p:txBody>
          <a:bodyPr wrap="square">
            <a:spAutoFit/>
          </a:bodyPr>
          <a:lstStyle/>
          <a:p>
            <a:r>
              <a:rPr lang="es-MX" sz="3200" b="1" dirty="0">
                <a:solidFill>
                  <a:schemeClr val="bg1"/>
                </a:solidFill>
                <a:latin typeface="Agency FB" panose="020B0503020202020204" pitchFamily="34" charset="0"/>
              </a:rPr>
              <a:t>Técnicas de muestreo: </a:t>
            </a:r>
          </a:p>
          <a:p>
            <a:pPr marL="342900" indent="-342900">
              <a:spcAft>
                <a:spcPts val="600"/>
              </a:spcAft>
              <a:buAutoNum type="alphaLcParenR"/>
            </a:pPr>
            <a:r>
              <a:rPr lang="es-MX" sz="2800" dirty="0">
                <a:solidFill>
                  <a:schemeClr val="bg1"/>
                </a:solidFill>
                <a:latin typeface="Agency FB" panose="020B0503020202020204" pitchFamily="34" charset="0"/>
              </a:rPr>
              <a:t>Aleatorio simple</a:t>
            </a:r>
          </a:p>
          <a:p>
            <a:pPr marL="342900" indent="-342900">
              <a:spcAft>
                <a:spcPts val="600"/>
              </a:spcAft>
              <a:buAutoNum type="alphaLcParenR"/>
            </a:pPr>
            <a:r>
              <a:rPr lang="es-MX" sz="2800" dirty="0">
                <a:solidFill>
                  <a:schemeClr val="bg1"/>
                </a:solidFill>
                <a:latin typeface="Agency FB" panose="020B0503020202020204" pitchFamily="34" charset="0"/>
              </a:rPr>
              <a:t>Aleatorio estratificado</a:t>
            </a:r>
          </a:p>
          <a:p>
            <a:pPr marL="342900" indent="-342900">
              <a:spcAft>
                <a:spcPts val="600"/>
              </a:spcAft>
              <a:buAutoNum type="alphaLcParenR"/>
            </a:pPr>
            <a:r>
              <a:rPr lang="es-MX" sz="2800" dirty="0">
                <a:solidFill>
                  <a:schemeClr val="bg1"/>
                </a:solidFill>
                <a:latin typeface="Agency FB" panose="020B0503020202020204" pitchFamily="34" charset="0"/>
              </a:rPr>
              <a:t>Sistemático rejilla rectangular </a:t>
            </a:r>
          </a:p>
          <a:p>
            <a:pPr marL="342900" indent="-342900">
              <a:spcAft>
                <a:spcPts val="600"/>
              </a:spcAft>
              <a:buAutoNum type="alphaLcParenR"/>
            </a:pPr>
            <a:r>
              <a:rPr lang="es-MX" sz="2800" dirty="0">
                <a:solidFill>
                  <a:schemeClr val="bg1"/>
                </a:solidFill>
                <a:latin typeface="Agency FB" panose="020B0503020202020204" pitchFamily="34" charset="0"/>
              </a:rPr>
              <a:t>Sistemático rejilla polar</a:t>
            </a:r>
          </a:p>
          <a:p>
            <a:pPr marL="342900" indent="-342900">
              <a:spcAft>
                <a:spcPts val="600"/>
              </a:spcAft>
              <a:buAutoNum type="alphaLcParenR"/>
            </a:pPr>
            <a:r>
              <a:rPr lang="es-MX" sz="2800" dirty="0" err="1">
                <a:solidFill>
                  <a:schemeClr val="bg1"/>
                </a:solidFill>
                <a:latin typeface="Agency FB" panose="020B0503020202020204" pitchFamily="34" charset="0"/>
              </a:rPr>
              <a:t>Zig-zag</a:t>
            </a:r>
            <a:r>
              <a:rPr lang="es-MX" sz="2800" dirty="0">
                <a:solidFill>
                  <a:schemeClr val="bg1"/>
                </a:solidFill>
                <a:latin typeface="Agency FB" panose="020B0503020202020204" pitchFamily="34" charset="0"/>
              </a:rPr>
              <a:t> </a:t>
            </a:r>
          </a:p>
          <a:p>
            <a:pPr marL="342900" indent="-342900">
              <a:spcAft>
                <a:spcPts val="600"/>
              </a:spcAft>
              <a:buAutoNum type="alphaLcParenR"/>
            </a:pPr>
            <a:r>
              <a:rPr lang="es-MX" sz="2800" dirty="0">
                <a:solidFill>
                  <a:schemeClr val="bg1"/>
                </a:solidFill>
                <a:latin typeface="Agency FB" panose="020B0503020202020204" pitchFamily="34" charset="0"/>
              </a:rPr>
              <a:t>Diagonal </a:t>
            </a:r>
          </a:p>
          <a:p>
            <a:pPr marL="342900" indent="-342900">
              <a:spcAft>
                <a:spcPts val="600"/>
              </a:spcAft>
              <a:buAutoNum type="alphaLcParenR"/>
            </a:pPr>
            <a:r>
              <a:rPr lang="es-MX" sz="2800" dirty="0">
                <a:solidFill>
                  <a:schemeClr val="bg1"/>
                </a:solidFill>
                <a:latin typeface="Agency FB" panose="020B0503020202020204" pitchFamily="34" charset="0"/>
              </a:rPr>
              <a:t>Circular  </a:t>
            </a:r>
          </a:p>
          <a:p>
            <a:pPr marL="342900" indent="-342900">
              <a:spcAft>
                <a:spcPts val="600"/>
              </a:spcAft>
              <a:buAutoNum type="alphaLcParenR"/>
            </a:pPr>
            <a:r>
              <a:rPr lang="es-MX" sz="2800" dirty="0">
                <a:solidFill>
                  <a:schemeClr val="bg1"/>
                </a:solidFill>
                <a:latin typeface="Agency FB" panose="020B0503020202020204" pitchFamily="34" charset="0"/>
              </a:rPr>
              <a:t>Grilla</a:t>
            </a:r>
          </a:p>
        </p:txBody>
      </p:sp>
      <p:sp>
        <p:nvSpPr>
          <p:cNvPr id="6" name="Rectángulo 5">
            <a:extLst>
              <a:ext uri="{FF2B5EF4-FFF2-40B4-BE49-F238E27FC236}">
                <a16:creationId xmlns:a16="http://schemas.microsoft.com/office/drawing/2014/main" id="{E86C2D3E-0D23-846B-C017-2F84E7AF3AD0}"/>
              </a:ext>
            </a:extLst>
          </p:cNvPr>
          <p:cNvSpPr/>
          <p:nvPr/>
        </p:nvSpPr>
        <p:spPr>
          <a:xfrm>
            <a:off x="5437191" y="3346631"/>
            <a:ext cx="6160449" cy="82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descr="Forma&#10;&#10;Descripción generada automáticamente con confianza media">
            <a:extLst>
              <a:ext uri="{FF2B5EF4-FFF2-40B4-BE49-F238E27FC236}">
                <a16:creationId xmlns:a16="http://schemas.microsoft.com/office/drawing/2014/main" id="{75BDEF9F-B58C-9EC7-FFFF-E907411D08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423649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104A3E1-7577-E0F6-687E-F62CF7D1DB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3882571" y="-2"/>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14885" y="2209492"/>
            <a:ext cx="3929281" cy="2185214"/>
          </a:xfrm>
          <a:prstGeom prst="rect">
            <a:avLst/>
          </a:prstGeom>
          <a:noFill/>
        </p:spPr>
        <p:txBody>
          <a:bodyPr wrap="none" rtlCol="0">
            <a:spAutoFit/>
          </a:bodyPr>
          <a:lstStyle/>
          <a:p>
            <a:pPr>
              <a:spcAft>
                <a:spcPts val="1200"/>
              </a:spcAft>
            </a:pPr>
            <a:r>
              <a:rPr lang="es-MX" sz="3200" b="1" i="0" dirty="0">
                <a:solidFill>
                  <a:schemeClr val="bg1"/>
                </a:solidFill>
                <a:effectLst/>
                <a:latin typeface="Agency FB" panose="020B0503020202020204" pitchFamily="34" charset="0"/>
              </a:rPr>
              <a:t>Propiedades estructurales</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Textura</a:t>
            </a:r>
          </a:p>
          <a:p>
            <a:pPr marL="457200" indent="-457200">
              <a:spcAft>
                <a:spcPts val="600"/>
              </a:spcAft>
              <a:buFont typeface="Wingdings" panose="05000000000000000000" pitchFamily="2" charset="2"/>
              <a:buChar char="q"/>
            </a:pPr>
            <a:r>
              <a:rPr lang="es-MX" sz="2800" dirty="0">
                <a:solidFill>
                  <a:schemeClr val="bg1"/>
                </a:solidFill>
                <a:latin typeface="Agency FB" panose="020B0503020202020204" pitchFamily="34" charset="0"/>
              </a:rPr>
              <a:t>T</a:t>
            </a:r>
            <a:r>
              <a:rPr lang="es-MX" sz="2800" i="0" dirty="0">
                <a:solidFill>
                  <a:schemeClr val="bg1"/>
                </a:solidFill>
                <a:effectLst/>
                <a:latin typeface="Agency FB" panose="020B0503020202020204" pitchFamily="34" charset="0"/>
              </a:rPr>
              <a:t>ipo de suelo</a:t>
            </a:r>
          </a:p>
          <a:p>
            <a:pPr marL="457200" indent="-457200">
              <a:spcAft>
                <a:spcPts val="600"/>
              </a:spcAft>
              <a:buFont typeface="Wingdings" panose="05000000000000000000" pitchFamily="2" charset="2"/>
              <a:buChar char="q"/>
            </a:pPr>
            <a:r>
              <a:rPr lang="es-MX" sz="2800" dirty="0">
                <a:solidFill>
                  <a:schemeClr val="bg1"/>
                </a:solidFill>
                <a:latin typeface="Agency FB" panose="020B0503020202020204" pitchFamily="34" charset="0"/>
              </a:rPr>
              <a:t>D</a:t>
            </a:r>
            <a:r>
              <a:rPr lang="es-MX" sz="2800" i="0" dirty="0">
                <a:solidFill>
                  <a:schemeClr val="bg1"/>
                </a:solidFill>
                <a:effectLst/>
                <a:latin typeface="Agency FB" panose="020B0503020202020204" pitchFamily="34" charset="0"/>
              </a:rPr>
              <a:t>ensidad del suelo</a:t>
            </a:r>
          </a:p>
        </p:txBody>
      </p:sp>
      <p:grpSp>
        <p:nvGrpSpPr>
          <p:cNvPr id="7" name="Grupo 6">
            <a:extLst>
              <a:ext uri="{FF2B5EF4-FFF2-40B4-BE49-F238E27FC236}">
                <a16:creationId xmlns:a16="http://schemas.microsoft.com/office/drawing/2014/main" id="{6ED655E7-6A78-33C5-D2E4-F2849B085DB5}"/>
              </a:ext>
            </a:extLst>
          </p:cNvPr>
          <p:cNvGrpSpPr/>
          <p:nvPr/>
        </p:nvGrpSpPr>
        <p:grpSpPr>
          <a:xfrm>
            <a:off x="1495958" y="1440317"/>
            <a:ext cx="705365" cy="705365"/>
            <a:chOff x="1496786" y="1453634"/>
            <a:chExt cx="705365" cy="705365"/>
          </a:xfrm>
        </p:grpSpPr>
        <p:grpSp>
          <p:nvGrpSpPr>
            <p:cNvPr id="8" name="Grupo 7">
              <a:extLst>
                <a:ext uri="{FF2B5EF4-FFF2-40B4-BE49-F238E27FC236}">
                  <a16:creationId xmlns:a16="http://schemas.microsoft.com/office/drawing/2014/main" id="{C41C44E9-8E23-E2AF-E90D-B77C4991D7D8}"/>
                </a:ext>
              </a:extLst>
            </p:cNvPr>
            <p:cNvGrpSpPr/>
            <p:nvPr/>
          </p:nvGrpSpPr>
          <p:grpSpPr>
            <a:xfrm>
              <a:off x="1496786" y="1453634"/>
              <a:ext cx="705365" cy="705365"/>
              <a:chOff x="1420586" y="1117601"/>
              <a:chExt cx="1059972" cy="1059972"/>
            </a:xfrm>
          </p:grpSpPr>
          <p:sp>
            <p:nvSpPr>
              <p:cNvPr id="19" name="Elipse 18">
                <a:extLst>
                  <a:ext uri="{FF2B5EF4-FFF2-40B4-BE49-F238E27FC236}">
                    <a16:creationId xmlns:a16="http://schemas.microsoft.com/office/drawing/2014/main" id="{A796B4E8-5F87-39E0-C3BA-87FEF7AF17A6}"/>
                  </a:ext>
                </a:extLst>
              </p:cNvPr>
              <p:cNvSpPr/>
              <p:nvPr/>
            </p:nvSpPr>
            <p:spPr>
              <a:xfrm>
                <a:off x="1420586" y="1117601"/>
                <a:ext cx="1059972" cy="1059972"/>
              </a:xfrm>
              <a:prstGeom prst="ellipse">
                <a:avLst/>
              </a:prstGeom>
              <a:solidFill>
                <a:schemeClr val="tx1"/>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 name="Elipse 19">
                <a:extLst>
                  <a:ext uri="{FF2B5EF4-FFF2-40B4-BE49-F238E27FC236}">
                    <a16:creationId xmlns:a16="http://schemas.microsoft.com/office/drawing/2014/main" id="{54BBF8F2-BA4A-02EB-6AF5-C6E320CA3295}"/>
                  </a:ext>
                </a:extLst>
              </p:cNvPr>
              <p:cNvSpPr/>
              <p:nvPr/>
            </p:nvSpPr>
            <p:spPr>
              <a:xfrm>
                <a:off x="1517204" y="1206500"/>
                <a:ext cx="863600" cy="863600"/>
              </a:xfrm>
              <a:prstGeom prst="ellipse">
                <a:avLst/>
              </a:prstGeom>
              <a:solidFill>
                <a:schemeClr val="tx1"/>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18" name="CuadroTexto 17">
              <a:extLst>
                <a:ext uri="{FF2B5EF4-FFF2-40B4-BE49-F238E27FC236}">
                  <a16:creationId xmlns:a16="http://schemas.microsoft.com/office/drawing/2014/main" id="{1E454DE5-AF46-C3FE-47DB-6F4FB6F0314C}"/>
                </a:ext>
              </a:extLst>
            </p:cNvPr>
            <p:cNvSpPr txBox="1"/>
            <p:nvPr/>
          </p:nvSpPr>
          <p:spPr>
            <a:xfrm>
              <a:off x="1635866" y="1569303"/>
              <a:ext cx="409661" cy="461665"/>
            </a:xfrm>
            <a:prstGeom prst="rect">
              <a:avLst/>
            </a:prstGeom>
            <a:noFill/>
          </p:spPr>
          <p:txBody>
            <a:bodyPr wrap="square" rtlCol="0">
              <a:spAutoFit/>
            </a:bodyPr>
            <a:lstStyle/>
            <a:p>
              <a:pPr algn="ctr"/>
              <a:r>
                <a:rPr lang="es-MX"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p>
          </p:txBody>
        </p:sp>
      </p:grpSp>
      <p:pic>
        <p:nvPicPr>
          <p:cNvPr id="21" name="Imagen 20" descr="Forma&#10;&#10;Descripción generada automáticamente con confianza media">
            <a:extLst>
              <a:ext uri="{FF2B5EF4-FFF2-40B4-BE49-F238E27FC236}">
                <a16:creationId xmlns:a16="http://schemas.microsoft.com/office/drawing/2014/main" id="{A6B4E133-7F27-BE34-9EC2-2C92BB2A7845}"/>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419875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A44CBE09-0D12-5402-7CEB-7780510CF9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86149" y="3566344"/>
            <a:ext cx="3809718" cy="3291656"/>
          </a:xfrm>
          <a:prstGeom prst="rect">
            <a:avLst/>
          </a:prstGeom>
        </p:spPr>
      </p:pic>
      <p:pic>
        <p:nvPicPr>
          <p:cNvPr id="2" name="Imagen 1">
            <a:extLst>
              <a:ext uri="{FF2B5EF4-FFF2-40B4-BE49-F238E27FC236}">
                <a16:creationId xmlns:a16="http://schemas.microsoft.com/office/drawing/2014/main" id="{284E23E5-FBC4-7147-3E39-3E2A689662C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96135" y="-15393"/>
            <a:ext cx="4644047" cy="3888039"/>
          </a:xfrm>
          <a:prstGeom prst="rect">
            <a:avLst/>
          </a:prstGeom>
        </p:spPr>
      </p:pic>
      <p:grpSp>
        <p:nvGrpSpPr>
          <p:cNvPr id="7" name="Group 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8" name="Freeform: Shape 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 name="Group 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4" name="Freeform: Shape 1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5">
                  <a:alphaModFix amt="57000"/>
                </a:blip>
                <a:tile tx="0" ty="0" sx="100000" sy="100000" flip="none" algn="tl"/>
              </a:blipFill>
              <a:effectLst/>
            </p:grpSpPr>
            <p:sp>
              <p:nvSpPr>
                <p:cNvPr id="12" name="Freeform: Shape 1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93F2D8FA-1AAF-6520-634F-F9F722B01471}"/>
              </a:ext>
            </a:extLst>
          </p:cNvPr>
          <p:cNvSpPr txBox="1"/>
          <p:nvPr/>
        </p:nvSpPr>
        <p:spPr>
          <a:xfrm>
            <a:off x="293801" y="2050544"/>
            <a:ext cx="4035998" cy="3031599"/>
          </a:xfrm>
          <a:prstGeom prst="rect">
            <a:avLst/>
          </a:prstGeom>
          <a:noFill/>
        </p:spPr>
        <p:txBody>
          <a:bodyPr wrap="square">
            <a:spAutoFit/>
          </a:bodyPr>
          <a:lstStyle/>
          <a:p>
            <a:r>
              <a:rPr lang="es-MX" sz="3200" b="1" dirty="0">
                <a:solidFill>
                  <a:schemeClr val="bg1"/>
                </a:solidFill>
                <a:latin typeface="Agency FB" panose="020B0503020202020204" pitchFamily="34" charset="0"/>
              </a:rPr>
              <a:t>Técnicas para la clasificación del Suelo: </a:t>
            </a:r>
          </a:p>
          <a:p>
            <a:pPr marL="342900" indent="-342900">
              <a:spcAft>
                <a:spcPts val="600"/>
              </a:spcAft>
              <a:buAutoNum type="alphaLcParenR"/>
            </a:pPr>
            <a:r>
              <a:rPr lang="es-MX" sz="2800" dirty="0">
                <a:solidFill>
                  <a:schemeClr val="bg1"/>
                </a:solidFill>
                <a:latin typeface="Agency FB" panose="020B0503020202020204" pitchFamily="34" charset="0"/>
              </a:rPr>
              <a:t>Olor</a:t>
            </a:r>
          </a:p>
          <a:p>
            <a:pPr marL="342900" indent="-342900">
              <a:spcAft>
                <a:spcPts val="600"/>
              </a:spcAft>
              <a:buAutoNum type="alphaLcParenR"/>
            </a:pPr>
            <a:r>
              <a:rPr lang="es-MX" sz="2800" dirty="0">
                <a:solidFill>
                  <a:schemeClr val="bg1"/>
                </a:solidFill>
                <a:latin typeface="Agency FB" panose="020B0503020202020204" pitchFamily="34" charset="0"/>
              </a:rPr>
              <a:t>Color</a:t>
            </a:r>
          </a:p>
          <a:p>
            <a:pPr marL="342900" indent="-342900">
              <a:spcAft>
                <a:spcPts val="600"/>
              </a:spcAft>
              <a:buAutoNum type="alphaLcParenR"/>
            </a:pPr>
            <a:r>
              <a:rPr lang="es-MX" sz="2800" dirty="0">
                <a:solidFill>
                  <a:schemeClr val="bg1"/>
                </a:solidFill>
                <a:latin typeface="Agency FB" panose="020B0503020202020204" pitchFamily="34" charset="0"/>
              </a:rPr>
              <a:t>Prueba de manipulación</a:t>
            </a:r>
          </a:p>
          <a:p>
            <a:pPr marL="342900" indent="-342900">
              <a:spcAft>
                <a:spcPts val="600"/>
              </a:spcAft>
              <a:buAutoNum type="alphaLcParenR"/>
            </a:pPr>
            <a:r>
              <a:rPr lang="es-MX" sz="2800" dirty="0">
                <a:solidFill>
                  <a:schemeClr val="bg1"/>
                </a:solidFill>
                <a:latin typeface="Agency FB" panose="020B0503020202020204" pitchFamily="34" charset="0"/>
              </a:rPr>
              <a:t>Laboratorio</a:t>
            </a:r>
          </a:p>
        </p:txBody>
      </p:sp>
      <p:pic>
        <p:nvPicPr>
          <p:cNvPr id="17" name="Imagen 16">
            <a:extLst>
              <a:ext uri="{FF2B5EF4-FFF2-40B4-BE49-F238E27FC236}">
                <a16:creationId xmlns:a16="http://schemas.microsoft.com/office/drawing/2014/main" id="{906310A8-9AA3-1B8E-9AAD-5509574EEA0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295866" y="3521564"/>
            <a:ext cx="3896133" cy="3336436"/>
          </a:xfrm>
          <a:prstGeom prst="rect">
            <a:avLst/>
          </a:prstGeom>
        </p:spPr>
      </p:pic>
      <p:pic>
        <p:nvPicPr>
          <p:cNvPr id="18" name="Imagen 17">
            <a:extLst>
              <a:ext uri="{FF2B5EF4-FFF2-40B4-BE49-F238E27FC236}">
                <a16:creationId xmlns:a16="http://schemas.microsoft.com/office/drawing/2014/main" id="{E1FEBB9A-D4F2-0268-AA7A-4A14A448632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772834" y="0"/>
            <a:ext cx="4419165" cy="3566344"/>
          </a:xfrm>
          <a:prstGeom prst="rect">
            <a:avLst/>
          </a:prstGeom>
        </p:spPr>
      </p:pic>
      <p:pic>
        <p:nvPicPr>
          <p:cNvPr id="19" name="Imagen 18" descr="Forma&#10;&#10;Descripción generada automáticamente con confianza media">
            <a:extLst>
              <a:ext uri="{FF2B5EF4-FFF2-40B4-BE49-F238E27FC236}">
                <a16:creationId xmlns:a16="http://schemas.microsoft.com/office/drawing/2014/main" id="{40D17240-9509-80A2-7300-180202AE4C26}"/>
              </a:ext>
            </a:extLst>
          </p:cNvPr>
          <p:cNvPicPr>
            <a:picLocks noChangeAspect="1"/>
          </p:cNvPicPr>
          <p:nvPr/>
        </p:nvPicPr>
        <p:blipFill>
          <a:blip r:embed="rId8" cstate="screen">
            <a:lum bright="70000" contrast="-70000"/>
            <a:extLst>
              <a:ext uri="{BEBA8EAE-BF5A-486C-A8C5-ECC9F3942E4B}">
                <a14:imgProps xmlns:a14="http://schemas.microsoft.com/office/drawing/2010/main">
                  <a14:imgLayer r:embed="rId9">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2431324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67436" y="3136612"/>
            <a:ext cx="3515706" cy="584775"/>
          </a:xfrm>
          <a:prstGeom prst="rect">
            <a:avLst/>
          </a:prstGeom>
          <a:noFill/>
        </p:spPr>
        <p:txBody>
          <a:bodyPr wrap="none" rtlCol="0">
            <a:spAutoFit/>
          </a:bodyPr>
          <a:lstStyle/>
          <a:p>
            <a:pPr>
              <a:spcAft>
                <a:spcPts val="1200"/>
              </a:spcAft>
            </a:pPr>
            <a:r>
              <a:rPr lang="es-MX" sz="3200" b="1" i="0" dirty="0">
                <a:solidFill>
                  <a:schemeClr val="bg1"/>
                </a:solidFill>
                <a:effectLst/>
                <a:latin typeface="Agency FB" panose="020B0503020202020204" pitchFamily="34" charset="0"/>
              </a:rPr>
              <a:t>Prueba de manipulación</a:t>
            </a:r>
          </a:p>
        </p:txBody>
      </p:sp>
      <p:grpSp>
        <p:nvGrpSpPr>
          <p:cNvPr id="36" name="Grupo 35">
            <a:extLst>
              <a:ext uri="{FF2B5EF4-FFF2-40B4-BE49-F238E27FC236}">
                <a16:creationId xmlns:a16="http://schemas.microsoft.com/office/drawing/2014/main" id="{EFAF5B22-6658-0225-5363-CBECFDC026D1}"/>
              </a:ext>
            </a:extLst>
          </p:cNvPr>
          <p:cNvGrpSpPr/>
          <p:nvPr/>
        </p:nvGrpSpPr>
        <p:grpSpPr>
          <a:xfrm>
            <a:off x="4591050" y="1327588"/>
            <a:ext cx="7264370" cy="4325812"/>
            <a:chOff x="4591050" y="1327588"/>
            <a:chExt cx="7264370" cy="4325812"/>
          </a:xfrm>
          <a:effectLst>
            <a:outerShdw blurRad="50800" dist="38100" dir="2700000" algn="tl" rotWithShape="0">
              <a:prstClr val="black">
                <a:alpha val="40000"/>
              </a:prstClr>
            </a:outerShdw>
          </a:effectLst>
        </p:grpSpPr>
        <p:pic>
          <p:nvPicPr>
            <p:cNvPr id="3" name="Imagen 2">
              <a:extLst>
                <a:ext uri="{FF2B5EF4-FFF2-40B4-BE49-F238E27FC236}">
                  <a16:creationId xmlns:a16="http://schemas.microsoft.com/office/drawing/2014/main" id="{9140E9D6-E763-DDA2-4250-B490601AF2E9}"/>
                </a:ext>
              </a:extLst>
            </p:cNvPr>
            <p:cNvPicPr>
              <a:picLocks noChangeAspect="1"/>
            </p:cNvPicPr>
            <p:nvPr/>
          </p:nvPicPr>
          <p:blipFill>
            <a:blip r:embed="rId4"/>
            <a:stretch>
              <a:fillRect/>
            </a:stretch>
          </p:blipFill>
          <p:spPr>
            <a:xfrm>
              <a:off x="4600575" y="1327588"/>
              <a:ext cx="1924050" cy="1638300"/>
            </a:xfrm>
            <a:prstGeom prst="rect">
              <a:avLst/>
            </a:prstGeom>
          </p:spPr>
        </p:pic>
        <p:pic>
          <p:nvPicPr>
            <p:cNvPr id="4" name="Imagen 3">
              <a:extLst>
                <a:ext uri="{FF2B5EF4-FFF2-40B4-BE49-F238E27FC236}">
                  <a16:creationId xmlns:a16="http://schemas.microsoft.com/office/drawing/2014/main" id="{CE6AD883-1FE4-142F-EAE6-34F04130B421}"/>
                </a:ext>
              </a:extLst>
            </p:cNvPr>
            <p:cNvPicPr>
              <a:picLocks noChangeAspect="1"/>
            </p:cNvPicPr>
            <p:nvPr/>
          </p:nvPicPr>
          <p:blipFill>
            <a:blip r:embed="rId5"/>
            <a:stretch>
              <a:fillRect/>
            </a:stretch>
          </p:blipFill>
          <p:spPr>
            <a:xfrm>
              <a:off x="6534150" y="1327588"/>
              <a:ext cx="2103496" cy="1638300"/>
            </a:xfrm>
            <a:prstGeom prst="rect">
              <a:avLst/>
            </a:prstGeom>
          </p:spPr>
        </p:pic>
        <p:pic>
          <p:nvPicPr>
            <p:cNvPr id="7" name="Imagen 6">
              <a:extLst>
                <a:ext uri="{FF2B5EF4-FFF2-40B4-BE49-F238E27FC236}">
                  <a16:creationId xmlns:a16="http://schemas.microsoft.com/office/drawing/2014/main" id="{50EA47DC-6D3B-1C9B-8922-1F716A3EBA6A}"/>
                </a:ext>
              </a:extLst>
            </p:cNvPr>
            <p:cNvPicPr>
              <a:picLocks noChangeAspect="1"/>
            </p:cNvPicPr>
            <p:nvPr/>
          </p:nvPicPr>
          <p:blipFill>
            <a:blip r:embed="rId6"/>
            <a:stretch>
              <a:fillRect/>
            </a:stretch>
          </p:blipFill>
          <p:spPr>
            <a:xfrm>
              <a:off x="8626760" y="1327588"/>
              <a:ext cx="3228660" cy="1638299"/>
            </a:xfrm>
            <a:prstGeom prst="rect">
              <a:avLst/>
            </a:prstGeom>
          </p:spPr>
        </p:pic>
        <p:pic>
          <p:nvPicPr>
            <p:cNvPr id="8" name="Imagen 7">
              <a:extLst>
                <a:ext uri="{FF2B5EF4-FFF2-40B4-BE49-F238E27FC236}">
                  <a16:creationId xmlns:a16="http://schemas.microsoft.com/office/drawing/2014/main" id="{C5CA7BDC-F299-C138-468B-A52D8853E66C}"/>
                </a:ext>
              </a:extLst>
            </p:cNvPr>
            <p:cNvPicPr>
              <a:picLocks noChangeAspect="1"/>
            </p:cNvPicPr>
            <p:nvPr/>
          </p:nvPicPr>
          <p:blipFill>
            <a:blip r:embed="rId7"/>
            <a:stretch>
              <a:fillRect/>
            </a:stretch>
          </p:blipFill>
          <p:spPr>
            <a:xfrm>
              <a:off x="4591050" y="2965887"/>
              <a:ext cx="4046596" cy="1479989"/>
            </a:xfrm>
            <a:prstGeom prst="rect">
              <a:avLst/>
            </a:prstGeom>
          </p:spPr>
        </p:pic>
        <p:pic>
          <p:nvPicPr>
            <p:cNvPr id="18" name="Imagen 17">
              <a:extLst>
                <a:ext uri="{FF2B5EF4-FFF2-40B4-BE49-F238E27FC236}">
                  <a16:creationId xmlns:a16="http://schemas.microsoft.com/office/drawing/2014/main" id="{ACAAAF13-E451-B93F-ED71-CD5D41C30EB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649725" y="2955247"/>
              <a:ext cx="3205695" cy="1490630"/>
            </a:xfrm>
            <a:prstGeom prst="rect">
              <a:avLst/>
            </a:prstGeom>
          </p:spPr>
        </p:pic>
        <p:pic>
          <p:nvPicPr>
            <p:cNvPr id="19" name="Imagen 18">
              <a:extLst>
                <a:ext uri="{FF2B5EF4-FFF2-40B4-BE49-F238E27FC236}">
                  <a16:creationId xmlns:a16="http://schemas.microsoft.com/office/drawing/2014/main" id="{8DDE8B38-DE53-7E72-7B08-68B53916F548}"/>
                </a:ext>
              </a:extLst>
            </p:cNvPr>
            <p:cNvPicPr>
              <a:picLocks noChangeAspect="1"/>
            </p:cNvPicPr>
            <p:nvPr/>
          </p:nvPicPr>
          <p:blipFill>
            <a:blip r:embed="rId9"/>
            <a:stretch>
              <a:fillRect/>
            </a:stretch>
          </p:blipFill>
          <p:spPr>
            <a:xfrm>
              <a:off x="4619166" y="4445876"/>
              <a:ext cx="3669170" cy="1094141"/>
            </a:xfrm>
            <a:prstGeom prst="rect">
              <a:avLst/>
            </a:prstGeom>
          </p:spPr>
        </p:pic>
        <p:pic>
          <p:nvPicPr>
            <p:cNvPr id="20" name="Imagen 19">
              <a:extLst>
                <a:ext uri="{FF2B5EF4-FFF2-40B4-BE49-F238E27FC236}">
                  <a16:creationId xmlns:a16="http://schemas.microsoft.com/office/drawing/2014/main" id="{8F058B12-1E6B-DF7F-B443-86168B978ABC}"/>
                </a:ext>
              </a:extLst>
            </p:cNvPr>
            <p:cNvPicPr>
              <a:picLocks noChangeAspect="1"/>
            </p:cNvPicPr>
            <p:nvPr/>
          </p:nvPicPr>
          <p:blipFill>
            <a:blip r:embed="rId10"/>
            <a:stretch>
              <a:fillRect/>
            </a:stretch>
          </p:blipFill>
          <p:spPr>
            <a:xfrm>
              <a:off x="8288335" y="4445876"/>
              <a:ext cx="3567085" cy="1094141"/>
            </a:xfrm>
            <a:prstGeom prst="rect">
              <a:avLst/>
            </a:prstGeom>
          </p:spPr>
        </p:pic>
        <p:sp>
          <p:nvSpPr>
            <p:cNvPr id="22" name="Rectángulo 21">
              <a:extLst>
                <a:ext uri="{FF2B5EF4-FFF2-40B4-BE49-F238E27FC236}">
                  <a16:creationId xmlns:a16="http://schemas.microsoft.com/office/drawing/2014/main" id="{64758A10-B223-89BA-2B59-D9138B8DDEF4}"/>
                </a:ext>
              </a:extLst>
            </p:cNvPr>
            <p:cNvSpPr/>
            <p:nvPr/>
          </p:nvSpPr>
          <p:spPr>
            <a:xfrm>
              <a:off x="4946650" y="2773418"/>
              <a:ext cx="215900" cy="181829"/>
            </a:xfrm>
            <a:prstGeom prst="rect">
              <a:avLst/>
            </a:prstGeom>
            <a:solidFill>
              <a:srgbClr val="E8F5FD"/>
            </a:solidFill>
            <a:ln>
              <a:solidFill>
                <a:srgbClr val="E8F5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3074C0C1-31E6-1FE4-833C-761093A0A96B}"/>
                </a:ext>
              </a:extLst>
            </p:cNvPr>
            <p:cNvSpPr/>
            <p:nvPr/>
          </p:nvSpPr>
          <p:spPr>
            <a:xfrm>
              <a:off x="7256604" y="2538468"/>
              <a:ext cx="318945" cy="323850"/>
            </a:xfrm>
            <a:prstGeom prst="rect">
              <a:avLst/>
            </a:prstGeom>
            <a:solidFill>
              <a:srgbClr val="E8F5FD"/>
            </a:solidFill>
            <a:ln>
              <a:solidFill>
                <a:srgbClr val="E8F5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Rectángulo 23">
              <a:extLst>
                <a:ext uri="{FF2B5EF4-FFF2-40B4-BE49-F238E27FC236}">
                  <a16:creationId xmlns:a16="http://schemas.microsoft.com/office/drawing/2014/main" id="{3F297049-4339-6B86-A5C2-D892D7FE1C3A}"/>
                </a:ext>
              </a:extLst>
            </p:cNvPr>
            <p:cNvSpPr/>
            <p:nvPr/>
          </p:nvSpPr>
          <p:spPr>
            <a:xfrm>
              <a:off x="10411311" y="2316218"/>
              <a:ext cx="453539" cy="501650"/>
            </a:xfrm>
            <a:prstGeom prst="rect">
              <a:avLst/>
            </a:prstGeom>
            <a:solidFill>
              <a:srgbClr val="EDE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a:extLst>
                <a:ext uri="{FF2B5EF4-FFF2-40B4-BE49-F238E27FC236}">
                  <a16:creationId xmlns:a16="http://schemas.microsoft.com/office/drawing/2014/main" id="{8A890F92-74C0-0F4A-C953-1406B6DB0C8C}"/>
                </a:ext>
              </a:extLst>
            </p:cNvPr>
            <p:cNvSpPr/>
            <p:nvPr/>
          </p:nvSpPr>
          <p:spPr>
            <a:xfrm>
              <a:off x="6629399" y="3942105"/>
              <a:ext cx="330201" cy="391444"/>
            </a:xfrm>
            <a:prstGeom prst="rect">
              <a:avLst/>
            </a:prstGeom>
            <a:solidFill>
              <a:srgbClr val="FFF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25">
              <a:extLst>
                <a:ext uri="{FF2B5EF4-FFF2-40B4-BE49-F238E27FC236}">
                  <a16:creationId xmlns:a16="http://schemas.microsoft.com/office/drawing/2014/main" id="{BB785F16-3744-7D28-CCF0-F583E8F2B885}"/>
                </a:ext>
              </a:extLst>
            </p:cNvPr>
            <p:cNvSpPr/>
            <p:nvPr/>
          </p:nvSpPr>
          <p:spPr>
            <a:xfrm>
              <a:off x="10598433" y="4105859"/>
              <a:ext cx="361895" cy="320051"/>
            </a:xfrm>
            <a:prstGeom prst="rect">
              <a:avLst/>
            </a:prstGeom>
            <a:solidFill>
              <a:srgbClr val="FFF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26">
              <a:extLst>
                <a:ext uri="{FF2B5EF4-FFF2-40B4-BE49-F238E27FC236}">
                  <a16:creationId xmlns:a16="http://schemas.microsoft.com/office/drawing/2014/main" id="{921F5C1F-B563-4D36-4637-CC67BF24D769}"/>
                </a:ext>
              </a:extLst>
            </p:cNvPr>
            <p:cNvSpPr/>
            <p:nvPr/>
          </p:nvSpPr>
          <p:spPr>
            <a:xfrm>
              <a:off x="10049416" y="5219966"/>
              <a:ext cx="361895" cy="320051"/>
            </a:xfrm>
            <a:prstGeom prst="rect">
              <a:avLst/>
            </a:prstGeom>
            <a:solidFill>
              <a:srgbClr val="C9B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0A6EB6A9-B9D2-407F-CEDC-C0A7CF4CC1E0}"/>
                </a:ext>
              </a:extLst>
            </p:cNvPr>
            <p:cNvSpPr/>
            <p:nvPr/>
          </p:nvSpPr>
          <p:spPr>
            <a:xfrm>
              <a:off x="6361655" y="4989715"/>
              <a:ext cx="361895" cy="320051"/>
            </a:xfrm>
            <a:prstGeom prst="rect">
              <a:avLst/>
            </a:prstGeom>
            <a:solidFill>
              <a:srgbClr val="C9B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CuadroTexto 28">
              <a:extLst>
                <a:ext uri="{FF2B5EF4-FFF2-40B4-BE49-F238E27FC236}">
                  <a16:creationId xmlns:a16="http://schemas.microsoft.com/office/drawing/2014/main" id="{B231A23B-7E50-1A00-8552-83A2CBF58BAD}"/>
                </a:ext>
              </a:extLst>
            </p:cNvPr>
            <p:cNvSpPr txBox="1"/>
            <p:nvPr/>
          </p:nvSpPr>
          <p:spPr>
            <a:xfrm>
              <a:off x="5791851" y="2474598"/>
              <a:ext cx="421910"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A</a:t>
              </a:r>
            </a:p>
          </p:txBody>
        </p:sp>
        <p:sp>
          <p:nvSpPr>
            <p:cNvPr id="30" name="CuadroTexto 29">
              <a:extLst>
                <a:ext uri="{FF2B5EF4-FFF2-40B4-BE49-F238E27FC236}">
                  <a16:creationId xmlns:a16="http://schemas.microsoft.com/office/drawing/2014/main" id="{EAFD1C4C-9F88-1CA5-99E0-FF4B4DC963C1}"/>
                </a:ext>
              </a:extLst>
            </p:cNvPr>
            <p:cNvSpPr txBox="1"/>
            <p:nvPr/>
          </p:nvSpPr>
          <p:spPr>
            <a:xfrm>
              <a:off x="7679244" y="2474598"/>
              <a:ext cx="421910"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B</a:t>
              </a:r>
            </a:p>
          </p:txBody>
        </p:sp>
        <p:sp>
          <p:nvSpPr>
            <p:cNvPr id="31" name="CuadroTexto 30">
              <a:extLst>
                <a:ext uri="{FF2B5EF4-FFF2-40B4-BE49-F238E27FC236}">
                  <a16:creationId xmlns:a16="http://schemas.microsoft.com/office/drawing/2014/main" id="{626F7C02-12C5-2A11-21BC-BCFE1B7F8719}"/>
                </a:ext>
              </a:extLst>
            </p:cNvPr>
            <p:cNvSpPr txBox="1"/>
            <p:nvPr/>
          </p:nvSpPr>
          <p:spPr>
            <a:xfrm>
              <a:off x="10103129" y="2474598"/>
              <a:ext cx="404278"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C</a:t>
              </a:r>
            </a:p>
          </p:txBody>
        </p:sp>
        <p:sp>
          <p:nvSpPr>
            <p:cNvPr id="32" name="CuadroTexto 31">
              <a:extLst>
                <a:ext uri="{FF2B5EF4-FFF2-40B4-BE49-F238E27FC236}">
                  <a16:creationId xmlns:a16="http://schemas.microsoft.com/office/drawing/2014/main" id="{35A84834-ED12-3B39-CF90-9C4DE7743AAB}"/>
                </a:ext>
              </a:extLst>
            </p:cNvPr>
            <p:cNvSpPr txBox="1"/>
            <p:nvPr/>
          </p:nvSpPr>
          <p:spPr>
            <a:xfrm>
              <a:off x="6537690" y="3964148"/>
              <a:ext cx="437940"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D</a:t>
              </a:r>
            </a:p>
          </p:txBody>
        </p:sp>
        <p:sp>
          <p:nvSpPr>
            <p:cNvPr id="33" name="CuadroTexto 32">
              <a:extLst>
                <a:ext uri="{FF2B5EF4-FFF2-40B4-BE49-F238E27FC236}">
                  <a16:creationId xmlns:a16="http://schemas.microsoft.com/office/drawing/2014/main" id="{71F1323D-6082-416E-DC76-B5BD95990A76}"/>
                </a:ext>
              </a:extLst>
            </p:cNvPr>
            <p:cNvSpPr txBox="1"/>
            <p:nvPr/>
          </p:nvSpPr>
          <p:spPr>
            <a:xfrm>
              <a:off x="10470598" y="3964148"/>
              <a:ext cx="385042"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E</a:t>
              </a:r>
            </a:p>
          </p:txBody>
        </p:sp>
        <p:sp>
          <p:nvSpPr>
            <p:cNvPr id="34" name="CuadroTexto 33">
              <a:extLst>
                <a:ext uri="{FF2B5EF4-FFF2-40B4-BE49-F238E27FC236}">
                  <a16:creationId xmlns:a16="http://schemas.microsoft.com/office/drawing/2014/main" id="{992AADB4-C095-43E6-BE90-3F824D0A8ED9}"/>
                </a:ext>
              </a:extLst>
            </p:cNvPr>
            <p:cNvSpPr txBox="1"/>
            <p:nvPr/>
          </p:nvSpPr>
          <p:spPr>
            <a:xfrm>
              <a:off x="6418444" y="5068625"/>
              <a:ext cx="373820"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F</a:t>
              </a:r>
            </a:p>
          </p:txBody>
        </p:sp>
        <p:sp>
          <p:nvSpPr>
            <p:cNvPr id="35" name="CuadroTexto 34">
              <a:extLst>
                <a:ext uri="{FF2B5EF4-FFF2-40B4-BE49-F238E27FC236}">
                  <a16:creationId xmlns:a16="http://schemas.microsoft.com/office/drawing/2014/main" id="{A9FB108B-F32A-DE91-4C44-45C442A1CD65}"/>
                </a:ext>
              </a:extLst>
            </p:cNvPr>
            <p:cNvSpPr txBox="1"/>
            <p:nvPr/>
          </p:nvSpPr>
          <p:spPr>
            <a:xfrm>
              <a:off x="9959216" y="5068625"/>
              <a:ext cx="444352"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G</a:t>
              </a:r>
            </a:p>
          </p:txBody>
        </p:sp>
      </p:grpSp>
    </p:spTree>
    <p:extLst>
      <p:ext uri="{BB962C8B-B14F-4D97-AF65-F5344CB8AC3E}">
        <p14:creationId xmlns:p14="http://schemas.microsoft.com/office/powerpoint/2010/main" val="3878883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7C095062-0120-AF71-447A-D9C7B76A9044}"/>
              </a:ext>
            </a:extLst>
          </p:cNvPr>
          <p:cNvGrpSpPr/>
          <p:nvPr/>
        </p:nvGrpSpPr>
        <p:grpSpPr>
          <a:xfrm>
            <a:off x="2331872" y="1186395"/>
            <a:ext cx="8286852" cy="5189691"/>
            <a:chOff x="2910220" y="2075508"/>
            <a:chExt cx="6885705" cy="4312214"/>
          </a:xfrm>
        </p:grpSpPr>
        <p:pic>
          <p:nvPicPr>
            <p:cNvPr id="17" name="Imagen 16">
              <a:extLst>
                <a:ext uri="{FF2B5EF4-FFF2-40B4-BE49-F238E27FC236}">
                  <a16:creationId xmlns:a16="http://schemas.microsoft.com/office/drawing/2014/main" id="{A3092C84-A0D1-5298-B01D-FEAA02C8F5D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0471519">
              <a:off x="2910220" y="2075508"/>
              <a:ext cx="3746500" cy="3810000"/>
            </a:xfrm>
            <a:prstGeom prst="rect">
              <a:avLst/>
            </a:prstGeom>
          </p:spPr>
        </p:pic>
        <p:pic>
          <p:nvPicPr>
            <p:cNvPr id="15" name="Imagen 14">
              <a:extLst>
                <a:ext uri="{FF2B5EF4-FFF2-40B4-BE49-F238E27FC236}">
                  <a16:creationId xmlns:a16="http://schemas.microsoft.com/office/drawing/2014/main" id="{DE1CF087-6E10-C571-1032-AA851E964A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68361" y="2166976"/>
              <a:ext cx="3897372" cy="2942684"/>
            </a:xfrm>
            <a:prstGeom prst="rect">
              <a:avLst/>
            </a:prstGeom>
          </p:spPr>
        </p:pic>
        <p:pic>
          <p:nvPicPr>
            <p:cNvPr id="6" name="Imagen 5">
              <a:extLst>
                <a:ext uri="{FF2B5EF4-FFF2-40B4-BE49-F238E27FC236}">
                  <a16:creationId xmlns:a16="http://schemas.microsoft.com/office/drawing/2014/main" id="{26A5AF77-636D-AFD6-C5AE-F62DE26DEE3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90732" y="3727042"/>
              <a:ext cx="3305193" cy="2660680"/>
            </a:xfrm>
            <a:prstGeom prst="rect">
              <a:avLst/>
            </a:prstGeom>
          </p:spPr>
        </p:pic>
        <p:pic>
          <p:nvPicPr>
            <p:cNvPr id="13" name="Imagen 12">
              <a:extLst>
                <a:ext uri="{FF2B5EF4-FFF2-40B4-BE49-F238E27FC236}">
                  <a16:creationId xmlns:a16="http://schemas.microsoft.com/office/drawing/2014/main" id="{488CE861-B807-C278-359E-27E9D0E03C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1375" y="3528174"/>
              <a:ext cx="4570617" cy="2820012"/>
            </a:xfrm>
            <a:prstGeom prst="rect">
              <a:avLst/>
            </a:prstGeom>
          </p:spPr>
        </p:pic>
      </p:grpSp>
    </p:spTree>
    <p:extLst>
      <p:ext uri="{BB962C8B-B14F-4D97-AF65-F5344CB8AC3E}">
        <p14:creationId xmlns:p14="http://schemas.microsoft.com/office/powerpoint/2010/main" val="797268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CBEA2AE-EDE0-4AA4-09E6-4D629FA1DD96}"/>
              </a:ext>
            </a:extLst>
          </p:cNvPr>
          <p:cNvSpPr/>
          <p:nvPr/>
        </p:nvSpPr>
        <p:spPr>
          <a:xfrm>
            <a:off x="3697283" y="-1"/>
            <a:ext cx="8494717" cy="6858001"/>
          </a:xfrm>
          <a:prstGeom prst="rect">
            <a:avLst/>
          </a:prstGeom>
          <a:solidFill>
            <a:srgbClr val="F9F9F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2DDC737E-2A84-264C-FC2D-C13AFCB304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98801" y="194426"/>
            <a:ext cx="6360015" cy="2799561"/>
          </a:xfrm>
          <a:prstGeom prst="rect">
            <a:avLst/>
          </a:prstGeom>
        </p:spPr>
      </p:pic>
      <p:grpSp>
        <p:nvGrpSpPr>
          <p:cNvPr id="7" name="Group 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8" name="Freeform: Shape 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 name="Group 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4" name="Freeform: Shape 1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2" name="Freeform: Shape 1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93F2D8FA-1AAF-6520-634F-F9F722B01471}"/>
              </a:ext>
            </a:extLst>
          </p:cNvPr>
          <p:cNvSpPr txBox="1"/>
          <p:nvPr/>
        </p:nvSpPr>
        <p:spPr>
          <a:xfrm>
            <a:off x="275571" y="2159420"/>
            <a:ext cx="4035998" cy="2539157"/>
          </a:xfrm>
          <a:prstGeom prst="rect">
            <a:avLst/>
          </a:prstGeom>
          <a:noFill/>
        </p:spPr>
        <p:txBody>
          <a:bodyPr wrap="square">
            <a:spAutoFit/>
          </a:bodyPr>
          <a:lstStyle/>
          <a:p>
            <a:r>
              <a:rPr lang="es-MX" sz="3200" b="1" dirty="0">
                <a:solidFill>
                  <a:schemeClr val="bg1"/>
                </a:solidFill>
                <a:latin typeface="Agency FB" panose="020B0503020202020204" pitchFamily="34" charset="0"/>
              </a:rPr>
              <a:t>Clasificación del Suelo: </a:t>
            </a:r>
          </a:p>
          <a:p>
            <a:pPr marL="342900" indent="-342900">
              <a:spcAft>
                <a:spcPts val="600"/>
              </a:spcAft>
              <a:buAutoNum type="alphaLcParenR"/>
            </a:pPr>
            <a:r>
              <a:rPr lang="es-MX" sz="2800" dirty="0">
                <a:solidFill>
                  <a:schemeClr val="bg1"/>
                </a:solidFill>
                <a:latin typeface="Agency FB" panose="020B0503020202020204" pitchFamily="34" charset="0"/>
              </a:rPr>
              <a:t>Arenosos</a:t>
            </a:r>
          </a:p>
          <a:p>
            <a:pPr marL="342900" indent="-342900">
              <a:spcAft>
                <a:spcPts val="600"/>
              </a:spcAft>
              <a:buAutoNum type="alphaLcParenR"/>
            </a:pPr>
            <a:r>
              <a:rPr lang="es-MX" sz="2800" dirty="0">
                <a:solidFill>
                  <a:schemeClr val="bg1"/>
                </a:solidFill>
                <a:latin typeface="Agency FB" panose="020B0503020202020204" pitchFamily="34" charset="0"/>
              </a:rPr>
              <a:t>Limosos</a:t>
            </a:r>
          </a:p>
          <a:p>
            <a:pPr marL="342900" indent="-342900">
              <a:spcAft>
                <a:spcPts val="600"/>
              </a:spcAft>
              <a:buAutoNum type="alphaLcParenR"/>
            </a:pPr>
            <a:r>
              <a:rPr lang="es-MX" sz="2800" dirty="0">
                <a:solidFill>
                  <a:schemeClr val="bg1"/>
                </a:solidFill>
                <a:latin typeface="Agency FB" panose="020B0503020202020204" pitchFamily="34" charset="0"/>
              </a:rPr>
              <a:t>Arcillosos </a:t>
            </a:r>
          </a:p>
          <a:p>
            <a:pPr marL="342900" indent="-342900">
              <a:spcAft>
                <a:spcPts val="600"/>
              </a:spcAft>
              <a:buAutoNum type="alphaLcParenR"/>
            </a:pPr>
            <a:r>
              <a:rPr lang="es-MX" sz="2800" dirty="0">
                <a:solidFill>
                  <a:schemeClr val="bg1"/>
                </a:solidFill>
                <a:latin typeface="Agency FB" panose="020B0503020202020204" pitchFamily="34" charset="0"/>
              </a:rPr>
              <a:t>Francos</a:t>
            </a:r>
          </a:p>
        </p:txBody>
      </p:sp>
      <p:pic>
        <p:nvPicPr>
          <p:cNvPr id="20" name="Imagen 19">
            <a:extLst>
              <a:ext uri="{FF2B5EF4-FFF2-40B4-BE49-F238E27FC236}">
                <a16:creationId xmlns:a16="http://schemas.microsoft.com/office/drawing/2014/main" id="{55F4AD07-6EFA-623A-0389-E3038AE83C9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2546" y="3188414"/>
            <a:ext cx="3792526" cy="3594101"/>
          </a:xfrm>
          <a:prstGeom prst="rect">
            <a:avLst/>
          </a:prstGeom>
        </p:spPr>
      </p:pic>
      <p:pic>
        <p:nvPicPr>
          <p:cNvPr id="21" name="Imagen 20" descr="Forma&#10;&#10;Descripción generada automáticamente con confianza media">
            <a:extLst>
              <a:ext uri="{FF2B5EF4-FFF2-40B4-BE49-F238E27FC236}">
                <a16:creationId xmlns:a16="http://schemas.microsoft.com/office/drawing/2014/main" id="{874A28BC-04D9-CC4E-1BC5-C5E9941CA08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114579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2E8B67E-31F7-F152-6910-58CA6511F05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15255" y="0"/>
            <a:ext cx="8376745" cy="6858000"/>
          </a:xfrm>
          <a:prstGeom prst="rect">
            <a:avLst/>
          </a:prstGeom>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67436" y="3136612"/>
            <a:ext cx="2767104" cy="584775"/>
          </a:xfrm>
          <a:prstGeom prst="rect">
            <a:avLst/>
          </a:prstGeom>
          <a:noFill/>
        </p:spPr>
        <p:txBody>
          <a:bodyPr wrap="none" rtlCol="0">
            <a:spAutoFit/>
          </a:bodyPr>
          <a:lstStyle/>
          <a:p>
            <a:pPr>
              <a:spcAft>
                <a:spcPts val="1200"/>
              </a:spcAft>
            </a:pPr>
            <a:r>
              <a:rPr lang="es-MX" sz="3200" b="1" i="0" dirty="0">
                <a:solidFill>
                  <a:schemeClr val="bg1"/>
                </a:solidFill>
                <a:effectLst/>
                <a:latin typeface="Agency FB" panose="020B0503020202020204" pitchFamily="34" charset="0"/>
              </a:rPr>
              <a:t>Densidad del suelo</a:t>
            </a:r>
            <a:endParaRPr lang="es-MX" sz="2800" i="0" dirty="0">
              <a:solidFill>
                <a:schemeClr val="bg1"/>
              </a:solidFill>
              <a:effectLst/>
              <a:latin typeface="Agency FB" panose="020B0503020202020204" pitchFamily="34" charset="0"/>
            </a:endParaRPr>
          </a:p>
        </p:txBody>
      </p:sp>
      <p:pic>
        <p:nvPicPr>
          <p:cNvPr id="21" name="Imagen 20" descr="Forma&#10;&#10;Descripción generada automáticamente con confianza media">
            <a:extLst>
              <a:ext uri="{FF2B5EF4-FFF2-40B4-BE49-F238E27FC236}">
                <a16:creationId xmlns:a16="http://schemas.microsoft.com/office/drawing/2014/main" id="{A6B4E133-7F27-BE34-9EC2-2C92BB2A7845}"/>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70662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104A3E1-7577-E0F6-687E-F62CF7D1DB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
          <a:stretch/>
        </p:blipFill>
        <p:spPr>
          <a:xfrm>
            <a:off x="3882571" y="-2"/>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27585" y="2209492"/>
            <a:ext cx="2829621" cy="2185214"/>
          </a:xfrm>
          <a:prstGeom prst="rect">
            <a:avLst/>
          </a:prstGeom>
          <a:noFill/>
        </p:spPr>
        <p:txBody>
          <a:bodyPr wrap="none" rtlCol="0">
            <a:spAutoFit/>
          </a:bodyPr>
          <a:lstStyle/>
          <a:p>
            <a:pPr>
              <a:spcAft>
                <a:spcPts val="1200"/>
              </a:spcAft>
            </a:pPr>
            <a:r>
              <a:rPr lang="es-MX" sz="3200" b="1" i="0" dirty="0">
                <a:solidFill>
                  <a:schemeClr val="bg1"/>
                </a:solidFill>
                <a:effectLst/>
                <a:latin typeface="Agency FB" panose="020B0503020202020204" pitchFamily="34" charset="0"/>
              </a:rPr>
              <a:t>Fertilidad del suelo</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Minerales</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Materia orgánica</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a:t>
            </a:r>
            <a:r>
              <a:rPr lang="es-MX" sz="2800" dirty="0">
                <a:solidFill>
                  <a:schemeClr val="bg1"/>
                </a:solidFill>
                <a:latin typeface="Agency FB" panose="020B0503020202020204" pitchFamily="34" charset="0"/>
              </a:rPr>
              <a:t>icroorganismos</a:t>
            </a:r>
            <a:endParaRPr lang="es-MX" sz="2800" i="0" dirty="0">
              <a:solidFill>
                <a:schemeClr val="bg1"/>
              </a:solidFill>
              <a:effectLst/>
              <a:latin typeface="Agency FB" panose="020B0503020202020204" pitchFamily="34" charset="0"/>
            </a:endParaRPr>
          </a:p>
        </p:txBody>
      </p:sp>
      <p:grpSp>
        <p:nvGrpSpPr>
          <p:cNvPr id="8" name="Grupo 7">
            <a:extLst>
              <a:ext uri="{FF2B5EF4-FFF2-40B4-BE49-F238E27FC236}">
                <a16:creationId xmlns:a16="http://schemas.microsoft.com/office/drawing/2014/main" id="{A02CFA98-B5B0-DC5E-5EB5-AE04332DDB26}"/>
              </a:ext>
            </a:extLst>
          </p:cNvPr>
          <p:cNvGrpSpPr/>
          <p:nvPr/>
        </p:nvGrpSpPr>
        <p:grpSpPr>
          <a:xfrm>
            <a:off x="1495958" y="1440317"/>
            <a:ext cx="705365" cy="705365"/>
            <a:chOff x="1496786" y="1453634"/>
            <a:chExt cx="705365" cy="705365"/>
          </a:xfrm>
        </p:grpSpPr>
        <p:grpSp>
          <p:nvGrpSpPr>
            <p:cNvPr id="7" name="Grupo 6">
              <a:extLst>
                <a:ext uri="{FF2B5EF4-FFF2-40B4-BE49-F238E27FC236}">
                  <a16:creationId xmlns:a16="http://schemas.microsoft.com/office/drawing/2014/main" id="{CAE0B425-084D-4AB5-DAB7-AAD2505B8A52}"/>
                </a:ext>
              </a:extLst>
            </p:cNvPr>
            <p:cNvGrpSpPr/>
            <p:nvPr/>
          </p:nvGrpSpPr>
          <p:grpSpPr>
            <a:xfrm>
              <a:off x="1496786" y="1453634"/>
              <a:ext cx="705365" cy="705365"/>
              <a:chOff x="1420586" y="1117601"/>
              <a:chExt cx="1059972" cy="1059972"/>
            </a:xfrm>
          </p:grpSpPr>
          <p:sp>
            <p:nvSpPr>
              <p:cNvPr id="3" name="Elipse 2">
                <a:extLst>
                  <a:ext uri="{FF2B5EF4-FFF2-40B4-BE49-F238E27FC236}">
                    <a16:creationId xmlns:a16="http://schemas.microsoft.com/office/drawing/2014/main" id="{AF32FC45-0556-B887-6A33-46C7CCC972FF}"/>
                  </a:ext>
                </a:extLst>
              </p:cNvPr>
              <p:cNvSpPr/>
              <p:nvPr/>
            </p:nvSpPr>
            <p:spPr>
              <a:xfrm>
                <a:off x="1420586" y="1117601"/>
                <a:ext cx="1059972" cy="1059972"/>
              </a:xfrm>
              <a:prstGeom prst="ellipse">
                <a:avLst/>
              </a:prstGeom>
              <a:solidFill>
                <a:schemeClr val="tx1"/>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Elipse 1">
                <a:extLst>
                  <a:ext uri="{FF2B5EF4-FFF2-40B4-BE49-F238E27FC236}">
                    <a16:creationId xmlns:a16="http://schemas.microsoft.com/office/drawing/2014/main" id="{CC1A3F33-C40B-E2D6-40FC-D3DE0CD4827C}"/>
                  </a:ext>
                </a:extLst>
              </p:cNvPr>
              <p:cNvSpPr/>
              <p:nvPr/>
            </p:nvSpPr>
            <p:spPr>
              <a:xfrm>
                <a:off x="1517204" y="1206500"/>
                <a:ext cx="863600" cy="863600"/>
              </a:xfrm>
              <a:prstGeom prst="ellipse">
                <a:avLst/>
              </a:prstGeom>
              <a:solidFill>
                <a:schemeClr val="tx1"/>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6" name="CuadroTexto 5">
              <a:extLst>
                <a:ext uri="{FF2B5EF4-FFF2-40B4-BE49-F238E27FC236}">
                  <a16:creationId xmlns:a16="http://schemas.microsoft.com/office/drawing/2014/main" id="{93A10F5D-406F-D737-1E0E-E7D29A21454E}"/>
                </a:ext>
              </a:extLst>
            </p:cNvPr>
            <p:cNvSpPr txBox="1"/>
            <p:nvPr/>
          </p:nvSpPr>
          <p:spPr>
            <a:xfrm>
              <a:off x="1561082" y="1569303"/>
              <a:ext cx="574688" cy="461665"/>
            </a:xfrm>
            <a:prstGeom prst="rect">
              <a:avLst/>
            </a:prstGeom>
            <a:noFill/>
          </p:spPr>
          <p:txBody>
            <a:bodyPr wrap="square" rtlCol="0">
              <a:spAutoFit/>
            </a:bodyPr>
            <a:lstStyle/>
            <a:p>
              <a:pPr algn="ctr"/>
              <a:r>
                <a:rPr lang="es-MX"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a:t>
              </a:r>
            </a:p>
          </p:txBody>
        </p:sp>
      </p:grpSp>
      <p:pic>
        <p:nvPicPr>
          <p:cNvPr id="18" name="Imagen 17" descr="Forma&#10;&#10;Descripción generada automáticamente con confianza media">
            <a:extLst>
              <a:ext uri="{FF2B5EF4-FFF2-40B4-BE49-F238E27FC236}">
                <a16:creationId xmlns:a16="http://schemas.microsoft.com/office/drawing/2014/main" id="{6475120F-4559-8FB5-4A55-E037E59B71AF}"/>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3412079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27585" y="2209492"/>
            <a:ext cx="2829621" cy="2185214"/>
          </a:xfrm>
          <a:prstGeom prst="rect">
            <a:avLst/>
          </a:prstGeom>
          <a:noFill/>
        </p:spPr>
        <p:txBody>
          <a:bodyPr wrap="none" rtlCol="0">
            <a:spAutoFit/>
          </a:bodyPr>
          <a:lstStyle/>
          <a:p>
            <a:pPr>
              <a:spcAft>
                <a:spcPts val="1200"/>
              </a:spcAft>
            </a:pPr>
            <a:r>
              <a:rPr lang="es-MX" sz="3200" b="1" i="0" dirty="0">
                <a:solidFill>
                  <a:schemeClr val="bg1"/>
                </a:solidFill>
                <a:effectLst/>
                <a:latin typeface="Agency FB" panose="020B0503020202020204" pitchFamily="34" charset="0"/>
              </a:rPr>
              <a:t>Fertilidad del suelo</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Minerales</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Materia orgánica</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a:t>
            </a:r>
            <a:r>
              <a:rPr lang="es-MX" sz="2800" dirty="0">
                <a:solidFill>
                  <a:schemeClr val="bg1"/>
                </a:solidFill>
                <a:latin typeface="Agency FB" panose="020B0503020202020204" pitchFamily="34" charset="0"/>
              </a:rPr>
              <a:t>icroorganismos</a:t>
            </a:r>
            <a:endParaRPr lang="es-MX" sz="2800" i="0" dirty="0">
              <a:solidFill>
                <a:schemeClr val="bg1"/>
              </a:solidFill>
              <a:effectLst/>
              <a:latin typeface="Agency FB" panose="020B0503020202020204" pitchFamily="34" charset="0"/>
            </a:endParaRPr>
          </a:p>
        </p:txBody>
      </p:sp>
      <p:grpSp>
        <p:nvGrpSpPr>
          <p:cNvPr id="8" name="Grupo 7">
            <a:extLst>
              <a:ext uri="{FF2B5EF4-FFF2-40B4-BE49-F238E27FC236}">
                <a16:creationId xmlns:a16="http://schemas.microsoft.com/office/drawing/2014/main" id="{A02CFA98-B5B0-DC5E-5EB5-AE04332DDB26}"/>
              </a:ext>
            </a:extLst>
          </p:cNvPr>
          <p:cNvGrpSpPr/>
          <p:nvPr/>
        </p:nvGrpSpPr>
        <p:grpSpPr>
          <a:xfrm>
            <a:off x="1495958" y="1440317"/>
            <a:ext cx="705365" cy="705365"/>
            <a:chOff x="1496786" y="1453634"/>
            <a:chExt cx="705365" cy="705365"/>
          </a:xfrm>
        </p:grpSpPr>
        <p:grpSp>
          <p:nvGrpSpPr>
            <p:cNvPr id="7" name="Grupo 6">
              <a:extLst>
                <a:ext uri="{FF2B5EF4-FFF2-40B4-BE49-F238E27FC236}">
                  <a16:creationId xmlns:a16="http://schemas.microsoft.com/office/drawing/2014/main" id="{CAE0B425-084D-4AB5-DAB7-AAD2505B8A52}"/>
                </a:ext>
              </a:extLst>
            </p:cNvPr>
            <p:cNvGrpSpPr/>
            <p:nvPr/>
          </p:nvGrpSpPr>
          <p:grpSpPr>
            <a:xfrm>
              <a:off x="1496786" y="1453634"/>
              <a:ext cx="705365" cy="705365"/>
              <a:chOff x="1420586" y="1117601"/>
              <a:chExt cx="1059972" cy="1059972"/>
            </a:xfrm>
          </p:grpSpPr>
          <p:sp>
            <p:nvSpPr>
              <p:cNvPr id="3" name="Elipse 2">
                <a:extLst>
                  <a:ext uri="{FF2B5EF4-FFF2-40B4-BE49-F238E27FC236}">
                    <a16:creationId xmlns:a16="http://schemas.microsoft.com/office/drawing/2014/main" id="{AF32FC45-0556-B887-6A33-46C7CCC972FF}"/>
                  </a:ext>
                </a:extLst>
              </p:cNvPr>
              <p:cNvSpPr/>
              <p:nvPr/>
            </p:nvSpPr>
            <p:spPr>
              <a:xfrm>
                <a:off x="1420586" y="1117601"/>
                <a:ext cx="1059972" cy="1059972"/>
              </a:xfrm>
              <a:prstGeom prst="ellipse">
                <a:avLst/>
              </a:prstGeom>
              <a:solidFill>
                <a:schemeClr val="tx1"/>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Elipse 1">
                <a:extLst>
                  <a:ext uri="{FF2B5EF4-FFF2-40B4-BE49-F238E27FC236}">
                    <a16:creationId xmlns:a16="http://schemas.microsoft.com/office/drawing/2014/main" id="{CC1A3F33-C40B-E2D6-40FC-D3DE0CD4827C}"/>
                  </a:ext>
                </a:extLst>
              </p:cNvPr>
              <p:cNvSpPr/>
              <p:nvPr/>
            </p:nvSpPr>
            <p:spPr>
              <a:xfrm>
                <a:off x="1517204" y="1206500"/>
                <a:ext cx="863600" cy="863600"/>
              </a:xfrm>
              <a:prstGeom prst="ellipse">
                <a:avLst/>
              </a:prstGeom>
              <a:solidFill>
                <a:schemeClr val="tx1"/>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6" name="CuadroTexto 5">
              <a:extLst>
                <a:ext uri="{FF2B5EF4-FFF2-40B4-BE49-F238E27FC236}">
                  <a16:creationId xmlns:a16="http://schemas.microsoft.com/office/drawing/2014/main" id="{93A10F5D-406F-D737-1E0E-E7D29A21454E}"/>
                </a:ext>
              </a:extLst>
            </p:cNvPr>
            <p:cNvSpPr txBox="1"/>
            <p:nvPr/>
          </p:nvSpPr>
          <p:spPr>
            <a:xfrm>
              <a:off x="1561082" y="1569303"/>
              <a:ext cx="574688" cy="461665"/>
            </a:xfrm>
            <a:prstGeom prst="rect">
              <a:avLst/>
            </a:prstGeom>
            <a:noFill/>
          </p:spPr>
          <p:txBody>
            <a:bodyPr wrap="square" rtlCol="0">
              <a:spAutoFit/>
            </a:bodyPr>
            <a:lstStyle/>
            <a:p>
              <a:pPr algn="ctr"/>
              <a:r>
                <a:rPr lang="es-MX"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a:t>
              </a:r>
            </a:p>
          </p:txBody>
        </p:sp>
      </p:grpSp>
      <p:pic>
        <p:nvPicPr>
          <p:cNvPr id="26" name="Imagen 25">
            <a:extLst>
              <a:ext uri="{FF2B5EF4-FFF2-40B4-BE49-F238E27FC236}">
                <a16:creationId xmlns:a16="http://schemas.microsoft.com/office/drawing/2014/main" id="{4A513847-5E1D-67B2-3212-3B6FEC9459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41068" y="70339"/>
            <a:ext cx="2065740" cy="2141864"/>
          </a:xfrm>
          <a:prstGeom prst="rect">
            <a:avLst/>
          </a:prstGeom>
        </p:spPr>
      </p:pic>
      <p:pic>
        <p:nvPicPr>
          <p:cNvPr id="28" name="Imagen 27">
            <a:extLst>
              <a:ext uri="{FF2B5EF4-FFF2-40B4-BE49-F238E27FC236}">
                <a16:creationId xmlns:a16="http://schemas.microsoft.com/office/drawing/2014/main" id="{0DFBDA02-DA3C-410A-1573-EEF5696CE8F4}"/>
              </a:ext>
            </a:extLst>
          </p:cNvPr>
          <p:cNvPicPr>
            <a:picLocks noChangeAspect="1"/>
          </p:cNvPicPr>
          <p:nvPr/>
        </p:nvPicPr>
        <p:blipFill>
          <a:blip r:embed="rId5"/>
          <a:stretch>
            <a:fillRect/>
          </a:stretch>
        </p:blipFill>
        <p:spPr>
          <a:xfrm rot="21201831">
            <a:off x="4963955" y="1643501"/>
            <a:ext cx="6610659" cy="550240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2" name="Imagen 21">
            <a:extLst>
              <a:ext uri="{FF2B5EF4-FFF2-40B4-BE49-F238E27FC236}">
                <a16:creationId xmlns:a16="http://schemas.microsoft.com/office/drawing/2014/main" id="{6A77003B-DCB0-5E29-A26B-55F923AD09E4}"/>
              </a:ext>
            </a:extLst>
          </p:cNvPr>
          <p:cNvPicPr>
            <a:picLocks noChangeAspect="1"/>
          </p:cNvPicPr>
          <p:nvPr/>
        </p:nvPicPr>
        <p:blipFill>
          <a:blip r:embed="rId6"/>
          <a:stretch>
            <a:fillRect/>
          </a:stretch>
        </p:blipFill>
        <p:spPr>
          <a:xfrm rot="282860">
            <a:off x="4799587" y="210880"/>
            <a:ext cx="2246292" cy="2577190"/>
          </a:xfrm>
          <a:prstGeom prst="rect">
            <a:avLst/>
          </a:prstGeom>
          <a:solidFill>
            <a:srgbClr val="FFFFFF">
              <a:shade val="85000"/>
            </a:srgbClr>
          </a:solidFill>
          <a:ln w="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6350">
            <a:bevelT w="0" h="0"/>
            <a:contourClr>
              <a:srgbClr val="969696"/>
            </a:contourClr>
          </a:sp3d>
        </p:spPr>
      </p:pic>
    </p:spTree>
    <p:extLst>
      <p:ext uri="{BB962C8B-B14F-4D97-AF65-F5344CB8AC3E}">
        <p14:creationId xmlns:p14="http://schemas.microsoft.com/office/powerpoint/2010/main" val="2165654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104A3E1-7577-E0F6-687E-F62CF7D1DB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
          <a:stretch/>
        </p:blipFill>
        <p:spPr>
          <a:xfrm>
            <a:off x="3882571" y="-2"/>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27585" y="2209492"/>
            <a:ext cx="3341115" cy="3046988"/>
          </a:xfrm>
          <a:prstGeom prst="rect">
            <a:avLst/>
          </a:prstGeom>
          <a:noFill/>
        </p:spPr>
        <p:txBody>
          <a:bodyPr wrap="square" rtlCol="0">
            <a:spAutoFit/>
          </a:bodyPr>
          <a:lstStyle/>
          <a:p>
            <a:pPr>
              <a:spcAft>
                <a:spcPts val="1200"/>
              </a:spcAft>
            </a:pPr>
            <a:r>
              <a:rPr lang="es-MX" sz="3200" b="1" dirty="0">
                <a:solidFill>
                  <a:schemeClr val="bg1"/>
                </a:solidFill>
                <a:latin typeface="Agency FB" panose="020B0503020202020204" pitchFamily="34" charset="0"/>
              </a:rPr>
              <a:t>Sa</a:t>
            </a:r>
            <a:r>
              <a:rPr lang="es-MX" sz="3200" b="1" i="0" dirty="0">
                <a:solidFill>
                  <a:schemeClr val="bg1"/>
                </a:solidFill>
                <a:effectLst/>
                <a:latin typeface="Agency FB" panose="020B0503020202020204" pitchFamily="34" charset="0"/>
              </a:rPr>
              <a:t>linidad del suelo</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Conductividad eléctrica</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Relación de absorción de sodio</a:t>
            </a:r>
          </a:p>
          <a:p>
            <a:pPr marL="457200" indent="-457200">
              <a:spcAft>
                <a:spcPts val="600"/>
              </a:spcAft>
              <a:buFont typeface="Wingdings" panose="05000000000000000000" pitchFamily="2" charset="2"/>
              <a:buChar char="q"/>
            </a:pPr>
            <a:r>
              <a:rPr lang="es-MX" sz="2800" dirty="0">
                <a:solidFill>
                  <a:schemeClr val="bg1"/>
                </a:solidFill>
                <a:latin typeface="Agency FB" panose="020B0503020202020204" pitchFamily="34" charset="0"/>
              </a:rPr>
              <a:t>S</a:t>
            </a:r>
            <a:r>
              <a:rPr lang="es-MX" sz="2800" i="0" dirty="0">
                <a:solidFill>
                  <a:schemeClr val="bg1"/>
                </a:solidFill>
                <a:effectLst/>
                <a:latin typeface="Agency FB" panose="020B0503020202020204" pitchFamily="34" charset="0"/>
              </a:rPr>
              <a:t>odio, cloruros, calcio, magnesio</a:t>
            </a:r>
          </a:p>
        </p:txBody>
      </p:sp>
      <p:grpSp>
        <p:nvGrpSpPr>
          <p:cNvPr id="8" name="Grupo 7">
            <a:extLst>
              <a:ext uri="{FF2B5EF4-FFF2-40B4-BE49-F238E27FC236}">
                <a16:creationId xmlns:a16="http://schemas.microsoft.com/office/drawing/2014/main" id="{A02CFA98-B5B0-DC5E-5EB5-AE04332DDB26}"/>
              </a:ext>
            </a:extLst>
          </p:cNvPr>
          <p:cNvGrpSpPr/>
          <p:nvPr/>
        </p:nvGrpSpPr>
        <p:grpSpPr>
          <a:xfrm>
            <a:off x="1495958" y="1440317"/>
            <a:ext cx="705365" cy="705365"/>
            <a:chOff x="1496786" y="1453634"/>
            <a:chExt cx="705365" cy="705365"/>
          </a:xfrm>
        </p:grpSpPr>
        <p:grpSp>
          <p:nvGrpSpPr>
            <p:cNvPr id="7" name="Grupo 6">
              <a:extLst>
                <a:ext uri="{FF2B5EF4-FFF2-40B4-BE49-F238E27FC236}">
                  <a16:creationId xmlns:a16="http://schemas.microsoft.com/office/drawing/2014/main" id="{CAE0B425-084D-4AB5-DAB7-AAD2505B8A52}"/>
                </a:ext>
              </a:extLst>
            </p:cNvPr>
            <p:cNvGrpSpPr/>
            <p:nvPr/>
          </p:nvGrpSpPr>
          <p:grpSpPr>
            <a:xfrm>
              <a:off x="1496786" y="1453634"/>
              <a:ext cx="705365" cy="705365"/>
              <a:chOff x="1420586" y="1117601"/>
              <a:chExt cx="1059972" cy="1059972"/>
            </a:xfrm>
          </p:grpSpPr>
          <p:sp>
            <p:nvSpPr>
              <p:cNvPr id="3" name="Elipse 2">
                <a:extLst>
                  <a:ext uri="{FF2B5EF4-FFF2-40B4-BE49-F238E27FC236}">
                    <a16:creationId xmlns:a16="http://schemas.microsoft.com/office/drawing/2014/main" id="{AF32FC45-0556-B887-6A33-46C7CCC972FF}"/>
                  </a:ext>
                </a:extLst>
              </p:cNvPr>
              <p:cNvSpPr/>
              <p:nvPr/>
            </p:nvSpPr>
            <p:spPr>
              <a:xfrm>
                <a:off x="1420586" y="1117601"/>
                <a:ext cx="1059972" cy="1059972"/>
              </a:xfrm>
              <a:prstGeom prst="ellipse">
                <a:avLst/>
              </a:prstGeom>
              <a:solidFill>
                <a:schemeClr val="tx1"/>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Elipse 1">
                <a:extLst>
                  <a:ext uri="{FF2B5EF4-FFF2-40B4-BE49-F238E27FC236}">
                    <a16:creationId xmlns:a16="http://schemas.microsoft.com/office/drawing/2014/main" id="{CC1A3F33-C40B-E2D6-40FC-D3DE0CD4827C}"/>
                  </a:ext>
                </a:extLst>
              </p:cNvPr>
              <p:cNvSpPr/>
              <p:nvPr/>
            </p:nvSpPr>
            <p:spPr>
              <a:xfrm>
                <a:off x="1517204" y="1206500"/>
                <a:ext cx="863600" cy="863600"/>
              </a:xfrm>
              <a:prstGeom prst="ellipse">
                <a:avLst/>
              </a:prstGeom>
              <a:solidFill>
                <a:schemeClr val="tx1"/>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6" name="CuadroTexto 5">
              <a:extLst>
                <a:ext uri="{FF2B5EF4-FFF2-40B4-BE49-F238E27FC236}">
                  <a16:creationId xmlns:a16="http://schemas.microsoft.com/office/drawing/2014/main" id="{93A10F5D-406F-D737-1E0E-E7D29A21454E}"/>
                </a:ext>
              </a:extLst>
            </p:cNvPr>
            <p:cNvSpPr txBox="1"/>
            <p:nvPr/>
          </p:nvSpPr>
          <p:spPr>
            <a:xfrm>
              <a:off x="1561082" y="1569303"/>
              <a:ext cx="574688" cy="461665"/>
            </a:xfrm>
            <a:prstGeom prst="rect">
              <a:avLst/>
            </a:prstGeom>
            <a:noFill/>
          </p:spPr>
          <p:txBody>
            <a:bodyPr wrap="square" rtlCol="0">
              <a:spAutoFit/>
            </a:bodyPr>
            <a:lstStyle/>
            <a:p>
              <a:pPr algn="ctr"/>
              <a:r>
                <a:rPr lang="es-MX"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a:t>
              </a:r>
            </a:p>
          </p:txBody>
        </p:sp>
      </p:grpSp>
      <p:pic>
        <p:nvPicPr>
          <p:cNvPr id="18" name="Imagen 17" descr="Forma&#10;&#10;Descripción generada automáticamente con confianza media">
            <a:extLst>
              <a:ext uri="{FF2B5EF4-FFF2-40B4-BE49-F238E27FC236}">
                <a16:creationId xmlns:a16="http://schemas.microsoft.com/office/drawing/2014/main" id="{BC7CC0C8-7F78-FA97-A0C9-9E041050C80F}"/>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2815260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6058F5-7B6E-DCC5-41B2-35C5597E47DA}"/>
              </a:ext>
            </a:extLst>
          </p:cNvPr>
          <p:cNvPicPr>
            <a:picLocks noChangeAspect="1"/>
          </p:cNvPicPr>
          <p:nvPr/>
        </p:nvPicPr>
        <p:blipFill rotWithShape="1">
          <a:blip r:embed="rId2"/>
          <a:stretch/>
        </p:blipFill>
        <p:spPr>
          <a:xfrm>
            <a:off x="0" y="0"/>
            <a:ext cx="12192000" cy="6865351"/>
          </a:xfrm>
          <a:prstGeom prst="rect">
            <a:avLst/>
          </a:prstGeom>
        </p:spPr>
      </p:pic>
      <p:sp>
        <p:nvSpPr>
          <p:cNvPr id="4" name="CuadroTexto 3">
            <a:extLst>
              <a:ext uri="{FF2B5EF4-FFF2-40B4-BE49-F238E27FC236}">
                <a16:creationId xmlns:a16="http://schemas.microsoft.com/office/drawing/2014/main" id="{6212AE93-0310-FAEC-070B-74D5F0B6BDEF}"/>
              </a:ext>
            </a:extLst>
          </p:cNvPr>
          <p:cNvSpPr txBox="1"/>
          <p:nvPr/>
        </p:nvSpPr>
        <p:spPr>
          <a:xfrm>
            <a:off x="556560" y="772106"/>
            <a:ext cx="6402715" cy="830997"/>
          </a:xfrm>
          <a:prstGeom prst="rect">
            <a:avLst/>
          </a:prstGeom>
          <a:noFill/>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Prácticas de riego adecuadas</a:t>
            </a:r>
          </a:p>
        </p:txBody>
      </p:sp>
    </p:spTree>
    <p:extLst>
      <p:ext uri="{BB962C8B-B14F-4D97-AF65-F5344CB8AC3E}">
        <p14:creationId xmlns:p14="http://schemas.microsoft.com/office/powerpoint/2010/main" val="1350706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aphicFrame>
        <p:nvGraphicFramePr>
          <p:cNvPr id="5" name="Tabla 5">
            <a:extLst>
              <a:ext uri="{FF2B5EF4-FFF2-40B4-BE49-F238E27FC236}">
                <a16:creationId xmlns:a16="http://schemas.microsoft.com/office/drawing/2014/main" id="{8117B2AF-664B-0FDF-30CA-3F87D561A4BC}"/>
              </a:ext>
            </a:extLst>
          </p:cNvPr>
          <p:cNvGraphicFramePr>
            <a:graphicFrameLocks noGrp="1"/>
          </p:cNvGraphicFramePr>
          <p:nvPr>
            <p:extLst>
              <p:ext uri="{D42A27DB-BD31-4B8C-83A1-F6EECF244321}">
                <p14:modId xmlns:p14="http://schemas.microsoft.com/office/powerpoint/2010/main" val="2425171917"/>
              </p:ext>
            </p:extLst>
          </p:nvPr>
        </p:nvGraphicFramePr>
        <p:xfrm>
          <a:off x="5010150" y="414866"/>
          <a:ext cx="6877049" cy="57099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76300">
                  <a:extLst>
                    <a:ext uri="{9D8B030D-6E8A-4147-A177-3AD203B41FA5}">
                      <a16:colId xmlns:a16="http://schemas.microsoft.com/office/drawing/2014/main" val="3877193070"/>
                    </a:ext>
                  </a:extLst>
                </a:gridCol>
                <a:gridCol w="2867025">
                  <a:extLst>
                    <a:ext uri="{9D8B030D-6E8A-4147-A177-3AD203B41FA5}">
                      <a16:colId xmlns:a16="http://schemas.microsoft.com/office/drawing/2014/main" val="2590712997"/>
                    </a:ext>
                  </a:extLst>
                </a:gridCol>
                <a:gridCol w="3133724">
                  <a:extLst>
                    <a:ext uri="{9D8B030D-6E8A-4147-A177-3AD203B41FA5}">
                      <a16:colId xmlns:a16="http://schemas.microsoft.com/office/drawing/2014/main" val="687047879"/>
                    </a:ext>
                  </a:extLst>
                </a:gridCol>
              </a:tblGrid>
              <a:tr h="370840">
                <a:tc gridSpan="3">
                  <a:txBody>
                    <a:bodyPr/>
                    <a:lstStyle/>
                    <a:p>
                      <a:pPr algn="ctr"/>
                      <a:r>
                        <a:rPr lang="es-MX" sz="1600" dirty="0">
                          <a:latin typeface="Agency FB" panose="020B0503020202020204" pitchFamily="34" charset="0"/>
                        </a:rPr>
                        <a:t>CUADRO COMPARATIVO DE LOS MÉTODOS DE RIEGO</a:t>
                      </a:r>
                    </a:p>
                  </a:txBody>
                  <a:tcPr/>
                </a:tc>
                <a:tc hMerge="1">
                  <a:txBody>
                    <a:bodyPr/>
                    <a:lstStyle/>
                    <a:p>
                      <a:endParaRPr lang="es-MX" dirty="0"/>
                    </a:p>
                  </a:txBody>
                  <a:tcPr/>
                </a:tc>
                <a:tc hMerge="1">
                  <a:txBody>
                    <a:bodyPr/>
                    <a:lstStyle/>
                    <a:p>
                      <a:endParaRPr lang="es-MX" dirty="0"/>
                    </a:p>
                  </a:txBody>
                  <a:tcPr/>
                </a:tc>
                <a:extLst>
                  <a:ext uri="{0D108BD9-81ED-4DB2-BD59-A6C34878D82A}">
                    <a16:rowId xmlns:a16="http://schemas.microsoft.com/office/drawing/2014/main" val="2415357630"/>
                  </a:ext>
                </a:extLst>
              </a:tr>
              <a:tr h="370840">
                <a:tc>
                  <a:txBody>
                    <a:bodyPr/>
                    <a:lstStyle/>
                    <a:p>
                      <a:pPr algn="ctr"/>
                      <a:r>
                        <a:rPr lang="es-MX" sz="1600" b="1" dirty="0">
                          <a:latin typeface="Agency FB" panose="020B0503020202020204" pitchFamily="34" charset="0"/>
                        </a:rPr>
                        <a:t>MÉTODO</a:t>
                      </a:r>
                    </a:p>
                  </a:txBody>
                  <a:tcPr/>
                </a:tc>
                <a:tc>
                  <a:txBody>
                    <a:bodyPr/>
                    <a:lstStyle/>
                    <a:p>
                      <a:pPr algn="ctr"/>
                      <a:r>
                        <a:rPr lang="es-MX" sz="1600" b="1" dirty="0">
                          <a:latin typeface="Agency FB" panose="020B0503020202020204" pitchFamily="34" charset="0"/>
                        </a:rPr>
                        <a:t>VENTAJAS</a:t>
                      </a:r>
                    </a:p>
                  </a:txBody>
                  <a:tcPr/>
                </a:tc>
                <a:tc>
                  <a:txBody>
                    <a:bodyPr/>
                    <a:lstStyle/>
                    <a:p>
                      <a:pPr algn="ctr"/>
                      <a:r>
                        <a:rPr lang="es-MX" sz="1600" b="1" dirty="0">
                          <a:latin typeface="Agency FB" panose="020B0503020202020204" pitchFamily="34" charset="0"/>
                        </a:rPr>
                        <a:t>DESVENTAJAS</a:t>
                      </a:r>
                    </a:p>
                  </a:txBody>
                  <a:tcPr/>
                </a:tc>
                <a:extLst>
                  <a:ext uri="{0D108BD9-81ED-4DB2-BD59-A6C34878D82A}">
                    <a16:rowId xmlns:a16="http://schemas.microsoft.com/office/drawing/2014/main" val="2524281082"/>
                  </a:ext>
                </a:extLst>
              </a:tr>
              <a:tr h="370840">
                <a:tc>
                  <a:txBody>
                    <a:bodyPr/>
                    <a:lstStyle/>
                    <a:p>
                      <a:pPr algn="ctr"/>
                      <a:r>
                        <a:rPr lang="es-MX" sz="1200" b="1" dirty="0">
                          <a:latin typeface="Agency FB" panose="020B0503020202020204" pitchFamily="34" charset="0"/>
                        </a:rPr>
                        <a:t>SUPERFICIAL INUNDACIÓN / GRAVEDAD</a:t>
                      </a:r>
                    </a:p>
                  </a:txBody>
                  <a:tcPr>
                    <a:solidFill>
                      <a:schemeClr val="accent2">
                        <a:lumMod val="60000"/>
                        <a:lumOff val="40000"/>
                        <a:alpha val="2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Elevada uniformidad de riego.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Alta humedad</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Bajo coste de operación y mantenimiento.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Eficiencia </a:t>
                      </a:r>
                      <a:r>
                        <a:rPr lang="es-MX" sz="1400" b="1" kern="1200" dirty="0">
                          <a:solidFill>
                            <a:schemeClr val="dk1"/>
                          </a:solidFill>
                          <a:latin typeface="Agency FB" panose="020B0503020202020204" pitchFamily="34" charset="0"/>
                          <a:ea typeface="+mn-ea"/>
                          <a:cs typeface="+mn-cs"/>
                        </a:rPr>
                        <a:t>60 ~ 70%</a:t>
                      </a:r>
                    </a:p>
                  </a:txBody>
                  <a:tcPr>
                    <a:solidFill>
                      <a:schemeClr val="accent2">
                        <a:lumMod val="60000"/>
                        <a:lumOff val="40000"/>
                        <a:alpha val="2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Poco tecnificado.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Mano de obra elevada (operación).</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La instalación es mucho más compleja y costosa.</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Incrementa la aparición de malezas.</a:t>
                      </a:r>
                    </a:p>
                  </a:txBody>
                  <a:tcPr>
                    <a:solidFill>
                      <a:schemeClr val="accent2">
                        <a:lumMod val="60000"/>
                        <a:lumOff val="40000"/>
                        <a:alpha val="20000"/>
                      </a:schemeClr>
                    </a:solidFill>
                  </a:tcPr>
                </a:tc>
                <a:extLst>
                  <a:ext uri="{0D108BD9-81ED-4DB2-BD59-A6C34878D82A}">
                    <a16:rowId xmlns:a16="http://schemas.microsoft.com/office/drawing/2014/main" val="3357150096"/>
                  </a:ext>
                </a:extLst>
              </a:tr>
              <a:tr h="370840">
                <a:tc>
                  <a:txBody>
                    <a:bodyPr/>
                    <a:lstStyle/>
                    <a:p>
                      <a:pPr algn="ctr"/>
                      <a:r>
                        <a:rPr lang="es-MX" sz="1200" b="1" dirty="0">
                          <a:latin typeface="Agency FB" panose="020B0503020202020204" pitchFamily="34" charset="0"/>
                        </a:rPr>
                        <a:t>A PRESIÓN </a:t>
                      </a:r>
                      <a:br>
                        <a:rPr lang="es-MX" sz="1200" b="1" dirty="0">
                          <a:latin typeface="Agency FB" panose="020B0503020202020204" pitchFamily="34" charset="0"/>
                        </a:rPr>
                      </a:br>
                      <a:r>
                        <a:rPr lang="es-MX" sz="1200" b="1" dirty="0">
                          <a:latin typeface="Agency FB" panose="020B0503020202020204" pitchFamily="34" charset="0"/>
                        </a:rPr>
                        <a:t>ASPERSIÓN</a:t>
                      </a:r>
                    </a:p>
                  </a:txBody>
                  <a:tcPr>
                    <a:solidFill>
                      <a:schemeClr val="accent4">
                        <a:lumMod val="20000"/>
                        <a:lumOff val="8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Puede regar zonas grandes, en menos tiempo y con poco esfuerzo.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Permiten la regulación del riego.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Se adapta a cualquier tiempo de terreno.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Es uniforme.</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Eficiencia </a:t>
                      </a:r>
                      <a:r>
                        <a:rPr lang="es-MX" sz="1400" b="1" kern="1200" dirty="0">
                          <a:solidFill>
                            <a:schemeClr val="dk1"/>
                          </a:solidFill>
                          <a:latin typeface="Agency FB" panose="020B0503020202020204" pitchFamily="34" charset="0"/>
                          <a:ea typeface="+mn-ea"/>
                          <a:cs typeface="+mn-cs"/>
                        </a:rPr>
                        <a:t>80 ~ 85%</a:t>
                      </a:r>
                    </a:p>
                  </a:txBody>
                  <a:tcPr>
                    <a:solidFill>
                      <a:schemeClr val="accent4">
                        <a:lumMod val="20000"/>
                        <a:lumOff val="8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Una parte del agua se pierde por evaporación.</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El costo inicial de la instalación será mayor.</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Puede aumentar la incidencia de enfermedades.</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Los fuertes vientos pueden afectar a la uniformidad.</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Ineficiente para algunos cultivos de porte más alto y bastante masa vegetal.</a:t>
                      </a:r>
                    </a:p>
                  </a:txBody>
                  <a:tcPr>
                    <a:solidFill>
                      <a:schemeClr val="accent4">
                        <a:lumMod val="20000"/>
                        <a:lumOff val="80000"/>
                      </a:schemeClr>
                    </a:solidFill>
                  </a:tcPr>
                </a:tc>
                <a:extLst>
                  <a:ext uri="{0D108BD9-81ED-4DB2-BD59-A6C34878D82A}">
                    <a16:rowId xmlns:a16="http://schemas.microsoft.com/office/drawing/2014/main" val="1887943602"/>
                  </a:ext>
                </a:extLst>
              </a:tr>
              <a:tr h="370840">
                <a:tc>
                  <a:txBody>
                    <a:bodyPr/>
                    <a:lstStyle/>
                    <a:p>
                      <a:pPr algn="ctr"/>
                      <a:r>
                        <a:rPr lang="es-MX" sz="1200" b="1" dirty="0">
                          <a:latin typeface="Agency FB" panose="020B0503020202020204" pitchFamily="34" charset="0"/>
                        </a:rPr>
                        <a:t>A PRESIÓN </a:t>
                      </a:r>
                      <a:br>
                        <a:rPr lang="es-MX" sz="1200" b="1" dirty="0">
                          <a:latin typeface="Agency FB" panose="020B0503020202020204" pitchFamily="34" charset="0"/>
                        </a:rPr>
                      </a:br>
                      <a:r>
                        <a:rPr lang="es-MX" sz="1200" b="1" dirty="0">
                          <a:latin typeface="Agency FB" panose="020B0503020202020204" pitchFamily="34" charset="0"/>
                        </a:rPr>
                        <a:t>GOTEO</a:t>
                      </a:r>
                    </a:p>
                  </a:txBody>
                  <a:tcPr>
                    <a:solidFill>
                      <a:schemeClr val="accent6">
                        <a:lumMod val="40000"/>
                        <a:lumOff val="6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No pérdida de agua por escorrentía (agua que corre por la superficie).</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Bajo consumo de energía en el sistema de bombeo.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Disposición exacta del agua en el lugar en el que necesita la planta.</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Reducción de plagas y malezas.</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Apto para instalarse en cualquier tipo de terreno.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Automatización.</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Eficiencia </a:t>
                      </a:r>
                      <a:r>
                        <a:rPr lang="es-MX" sz="1400" b="1" kern="1200" dirty="0">
                          <a:solidFill>
                            <a:schemeClr val="dk1"/>
                          </a:solidFill>
                          <a:latin typeface="Agency FB" panose="020B0503020202020204" pitchFamily="34" charset="0"/>
                          <a:ea typeface="+mn-ea"/>
                          <a:cs typeface="+mn-cs"/>
                        </a:rPr>
                        <a:t>95 ~ 100%</a:t>
                      </a:r>
                    </a:p>
                  </a:txBody>
                  <a:tcPr>
                    <a:solidFill>
                      <a:schemeClr val="accent6">
                        <a:lumMod val="40000"/>
                        <a:lumOff val="6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Alto costo de instalación.</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No se puede labrar el terreno una vez instalado el sistema.</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Alto costo de mantenimiento.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Mayor preparación técnica del operador.</a:t>
                      </a:r>
                    </a:p>
                  </a:txBody>
                  <a:tcPr>
                    <a:solidFill>
                      <a:schemeClr val="accent6">
                        <a:lumMod val="40000"/>
                        <a:lumOff val="60000"/>
                      </a:schemeClr>
                    </a:solidFill>
                  </a:tcPr>
                </a:tc>
                <a:extLst>
                  <a:ext uri="{0D108BD9-81ED-4DB2-BD59-A6C34878D82A}">
                    <a16:rowId xmlns:a16="http://schemas.microsoft.com/office/drawing/2014/main" val="1250981935"/>
                  </a:ext>
                </a:extLst>
              </a:tr>
            </a:tbl>
          </a:graphicData>
        </a:graphic>
      </p:graphicFrame>
    </p:spTree>
    <p:extLst>
      <p:ext uri="{BB962C8B-B14F-4D97-AF65-F5344CB8AC3E}">
        <p14:creationId xmlns:p14="http://schemas.microsoft.com/office/powerpoint/2010/main" val="2735972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7F0BA093-F599-0471-2CC7-F85A1D82E51B}"/>
              </a:ext>
            </a:extLst>
          </p:cNvPr>
          <p:cNvGrpSpPr/>
          <p:nvPr/>
        </p:nvGrpSpPr>
        <p:grpSpPr>
          <a:xfrm>
            <a:off x="4694662" y="239867"/>
            <a:ext cx="7246285" cy="5874139"/>
            <a:chOff x="4787592" y="161808"/>
            <a:chExt cx="7246285" cy="5874139"/>
          </a:xfrm>
        </p:grpSpPr>
        <p:pic>
          <p:nvPicPr>
            <p:cNvPr id="5" name="Imagen 4">
              <a:extLst>
                <a:ext uri="{FF2B5EF4-FFF2-40B4-BE49-F238E27FC236}">
                  <a16:creationId xmlns:a16="http://schemas.microsoft.com/office/drawing/2014/main" id="{12489FFC-B2A1-F156-4BDA-66A2174C45E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87592" y="161808"/>
              <a:ext cx="7246285" cy="2854597"/>
            </a:xfrm>
            <a:prstGeom prst="rect">
              <a:avLst/>
            </a:prstGeom>
          </p:spPr>
        </p:pic>
        <p:pic>
          <p:nvPicPr>
            <p:cNvPr id="6" name="Imagen 5">
              <a:extLst>
                <a:ext uri="{FF2B5EF4-FFF2-40B4-BE49-F238E27FC236}">
                  <a16:creationId xmlns:a16="http://schemas.microsoft.com/office/drawing/2014/main" id="{79B4A507-D25E-DA06-FE6B-6DE8A00E4B1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13462" y="2977376"/>
              <a:ext cx="6996040" cy="3058571"/>
            </a:xfrm>
            <a:prstGeom prst="rect">
              <a:avLst/>
            </a:prstGeom>
          </p:spPr>
        </p:pic>
      </p:grpSp>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103951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pSp>
        <p:nvGrpSpPr>
          <p:cNvPr id="41" name="Grupo 40">
            <a:extLst>
              <a:ext uri="{FF2B5EF4-FFF2-40B4-BE49-F238E27FC236}">
                <a16:creationId xmlns:a16="http://schemas.microsoft.com/office/drawing/2014/main" id="{282F02A3-6B4C-8B35-EEF7-22DB4A714222}"/>
              </a:ext>
            </a:extLst>
          </p:cNvPr>
          <p:cNvGrpSpPr/>
          <p:nvPr/>
        </p:nvGrpSpPr>
        <p:grpSpPr>
          <a:xfrm>
            <a:off x="4884654" y="1567615"/>
            <a:ext cx="7075585" cy="3410833"/>
            <a:chOff x="4884654" y="1567615"/>
            <a:chExt cx="7075585" cy="3410833"/>
          </a:xfrm>
        </p:grpSpPr>
        <p:grpSp>
          <p:nvGrpSpPr>
            <p:cNvPr id="37" name="Grupo 36">
              <a:extLst>
                <a:ext uri="{FF2B5EF4-FFF2-40B4-BE49-F238E27FC236}">
                  <a16:creationId xmlns:a16="http://schemas.microsoft.com/office/drawing/2014/main" id="{82F57165-57D8-AF38-2352-6C00F99DD840}"/>
                </a:ext>
              </a:extLst>
            </p:cNvPr>
            <p:cNvGrpSpPr/>
            <p:nvPr/>
          </p:nvGrpSpPr>
          <p:grpSpPr>
            <a:xfrm>
              <a:off x="4884654" y="1567615"/>
              <a:ext cx="7028034" cy="3410833"/>
              <a:chOff x="4911287" y="1594248"/>
              <a:chExt cx="7028034" cy="3410833"/>
            </a:xfrm>
          </p:grpSpPr>
          <p:pic>
            <p:nvPicPr>
              <p:cNvPr id="36" name="Imagen 35">
                <a:extLst>
                  <a:ext uri="{FF2B5EF4-FFF2-40B4-BE49-F238E27FC236}">
                    <a16:creationId xmlns:a16="http://schemas.microsoft.com/office/drawing/2014/main" id="{41988525-2C2C-2AD9-EEDC-BE0B5364336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308" t="6620" r="3522" b="12481"/>
              <a:stretch/>
            </p:blipFill>
            <p:spPr>
              <a:xfrm>
                <a:off x="4980788" y="1751460"/>
                <a:ext cx="6958533" cy="2942882"/>
              </a:xfrm>
              <a:prstGeom prst="rect">
                <a:avLst/>
              </a:prstGeom>
            </p:spPr>
          </p:pic>
          <p:sp>
            <p:nvSpPr>
              <p:cNvPr id="4" name="CuadroTexto 3">
                <a:extLst>
                  <a:ext uri="{FF2B5EF4-FFF2-40B4-BE49-F238E27FC236}">
                    <a16:creationId xmlns:a16="http://schemas.microsoft.com/office/drawing/2014/main" id="{D7F3DDE6-9C4B-FD3F-C660-42E06548F0BD}"/>
                  </a:ext>
                </a:extLst>
              </p:cNvPr>
              <p:cNvSpPr txBox="1"/>
              <p:nvPr/>
            </p:nvSpPr>
            <p:spPr>
              <a:xfrm>
                <a:off x="5545016" y="4543416"/>
                <a:ext cx="870752" cy="461665"/>
              </a:xfrm>
              <a:prstGeom prst="rect">
                <a:avLst/>
              </a:prstGeom>
              <a:solidFill>
                <a:schemeClr val="bg1"/>
              </a:solidFill>
            </p:spPr>
            <p:txBody>
              <a:bodyPr wrap="none" rtlCol="0">
                <a:spAutoFit/>
              </a:bodyPr>
              <a:lstStyle/>
              <a:p>
                <a:pPr algn="ctr"/>
                <a:r>
                  <a:rPr lang="es-MX" sz="1200" b="1" dirty="0">
                    <a:latin typeface="Agency FB" panose="020B0503020202020204" pitchFamily="34" charset="0"/>
                  </a:rPr>
                  <a:t>Área húmeda</a:t>
                </a:r>
              </a:p>
              <a:p>
                <a:pPr algn="ctr"/>
                <a:r>
                  <a:rPr lang="es-MX" sz="1200" dirty="0">
                    <a:latin typeface="Agency FB" panose="020B0503020202020204" pitchFamily="34" charset="0"/>
                  </a:rPr>
                  <a:t>12%</a:t>
                </a:r>
              </a:p>
            </p:txBody>
          </p:sp>
          <p:sp>
            <p:nvSpPr>
              <p:cNvPr id="8" name="CuadroTexto 7">
                <a:extLst>
                  <a:ext uri="{FF2B5EF4-FFF2-40B4-BE49-F238E27FC236}">
                    <a16:creationId xmlns:a16="http://schemas.microsoft.com/office/drawing/2014/main" id="{445CFC7F-0CC1-E6A8-3642-DA883C12F48D}"/>
                  </a:ext>
                </a:extLst>
              </p:cNvPr>
              <p:cNvSpPr txBox="1"/>
              <p:nvPr/>
            </p:nvSpPr>
            <p:spPr>
              <a:xfrm>
                <a:off x="8084031" y="4543416"/>
                <a:ext cx="870752" cy="461665"/>
              </a:xfrm>
              <a:prstGeom prst="rect">
                <a:avLst/>
              </a:prstGeom>
              <a:solidFill>
                <a:schemeClr val="bg1"/>
              </a:solidFill>
            </p:spPr>
            <p:txBody>
              <a:bodyPr wrap="none" rtlCol="0">
                <a:spAutoFit/>
              </a:bodyPr>
              <a:lstStyle/>
              <a:p>
                <a:pPr algn="ctr"/>
                <a:r>
                  <a:rPr lang="es-MX" sz="1200" b="1" dirty="0">
                    <a:latin typeface="Agency FB" panose="020B0503020202020204" pitchFamily="34" charset="0"/>
                  </a:rPr>
                  <a:t>Área húmeda</a:t>
                </a:r>
              </a:p>
              <a:p>
                <a:pPr algn="ctr"/>
                <a:r>
                  <a:rPr lang="es-MX" sz="1200" dirty="0">
                    <a:latin typeface="Agency FB" panose="020B0503020202020204" pitchFamily="34" charset="0"/>
                  </a:rPr>
                  <a:t>31%</a:t>
                </a:r>
              </a:p>
            </p:txBody>
          </p:sp>
          <p:sp>
            <p:nvSpPr>
              <p:cNvPr id="9" name="CuadroTexto 8">
                <a:extLst>
                  <a:ext uri="{FF2B5EF4-FFF2-40B4-BE49-F238E27FC236}">
                    <a16:creationId xmlns:a16="http://schemas.microsoft.com/office/drawing/2014/main" id="{FF18188B-260C-88B7-6723-377E761257C2}"/>
                  </a:ext>
                </a:extLst>
              </p:cNvPr>
              <p:cNvSpPr txBox="1"/>
              <p:nvPr/>
            </p:nvSpPr>
            <p:spPr>
              <a:xfrm>
                <a:off x="10598059" y="4543416"/>
                <a:ext cx="870752" cy="461665"/>
              </a:xfrm>
              <a:prstGeom prst="rect">
                <a:avLst/>
              </a:prstGeom>
              <a:solidFill>
                <a:schemeClr val="bg1"/>
              </a:solidFill>
            </p:spPr>
            <p:txBody>
              <a:bodyPr wrap="none" rtlCol="0">
                <a:spAutoFit/>
              </a:bodyPr>
              <a:lstStyle/>
              <a:p>
                <a:pPr algn="ctr"/>
                <a:r>
                  <a:rPr lang="es-MX" sz="1200" b="1" dirty="0">
                    <a:latin typeface="Agency FB" panose="020B0503020202020204" pitchFamily="34" charset="0"/>
                  </a:rPr>
                  <a:t>Área húmeda</a:t>
                </a:r>
              </a:p>
              <a:p>
                <a:pPr algn="ctr"/>
                <a:r>
                  <a:rPr lang="es-MX" sz="1200" dirty="0">
                    <a:latin typeface="Agency FB" panose="020B0503020202020204" pitchFamily="34" charset="0"/>
                  </a:rPr>
                  <a:t>58%</a:t>
                </a:r>
              </a:p>
            </p:txBody>
          </p:sp>
          <p:sp>
            <p:nvSpPr>
              <p:cNvPr id="10" name="CuadroTexto 9">
                <a:extLst>
                  <a:ext uri="{FF2B5EF4-FFF2-40B4-BE49-F238E27FC236}">
                    <a16:creationId xmlns:a16="http://schemas.microsoft.com/office/drawing/2014/main" id="{2E261AC3-F313-4861-AB24-81FD972BE313}"/>
                  </a:ext>
                </a:extLst>
              </p:cNvPr>
              <p:cNvSpPr txBox="1"/>
              <p:nvPr/>
            </p:nvSpPr>
            <p:spPr>
              <a:xfrm>
                <a:off x="5446537" y="1594248"/>
                <a:ext cx="1067711" cy="261610"/>
              </a:xfrm>
              <a:prstGeom prst="rect">
                <a:avLst/>
              </a:prstGeom>
              <a:solidFill>
                <a:schemeClr val="bg1"/>
              </a:solidFill>
            </p:spPr>
            <p:txBody>
              <a:bodyPr wrap="square" rtlCol="0">
                <a:spAutoFit/>
              </a:bodyPr>
              <a:lstStyle/>
              <a:p>
                <a:pPr algn="ctr"/>
                <a:r>
                  <a:rPr lang="es-MX" sz="1100" b="1" dirty="0">
                    <a:latin typeface="Agency FB" panose="020B0503020202020204" pitchFamily="34" charset="0"/>
                  </a:rPr>
                  <a:t>UN GOTERO</a:t>
                </a:r>
                <a:endParaRPr lang="es-MX" sz="1100" dirty="0">
                  <a:latin typeface="Agency FB" panose="020B0503020202020204" pitchFamily="34" charset="0"/>
                </a:endParaRPr>
              </a:p>
            </p:txBody>
          </p:sp>
          <p:sp>
            <p:nvSpPr>
              <p:cNvPr id="11" name="CuadroTexto 10">
                <a:extLst>
                  <a:ext uri="{FF2B5EF4-FFF2-40B4-BE49-F238E27FC236}">
                    <a16:creationId xmlns:a16="http://schemas.microsoft.com/office/drawing/2014/main" id="{0266ABA3-49CD-C9BE-D6FB-36857B7D63DC}"/>
                  </a:ext>
                </a:extLst>
              </p:cNvPr>
              <p:cNvSpPr txBox="1"/>
              <p:nvPr/>
            </p:nvSpPr>
            <p:spPr>
              <a:xfrm>
                <a:off x="7968602" y="1594248"/>
                <a:ext cx="1067711" cy="261610"/>
              </a:xfrm>
              <a:prstGeom prst="rect">
                <a:avLst/>
              </a:prstGeom>
              <a:solidFill>
                <a:schemeClr val="bg1"/>
              </a:solidFill>
            </p:spPr>
            <p:txBody>
              <a:bodyPr wrap="square" rtlCol="0">
                <a:spAutoFit/>
              </a:bodyPr>
              <a:lstStyle/>
              <a:p>
                <a:pPr algn="ctr"/>
                <a:r>
                  <a:rPr lang="es-MX" sz="1100" b="1" dirty="0">
                    <a:latin typeface="Agency FB" panose="020B0503020202020204" pitchFamily="34" charset="0"/>
                  </a:rPr>
                  <a:t>TRES GOTEROS</a:t>
                </a:r>
                <a:endParaRPr lang="es-MX" sz="1100" dirty="0">
                  <a:latin typeface="Agency FB" panose="020B0503020202020204" pitchFamily="34" charset="0"/>
                </a:endParaRPr>
              </a:p>
            </p:txBody>
          </p:sp>
          <p:sp>
            <p:nvSpPr>
              <p:cNvPr id="14" name="CuadroTexto 13">
                <a:extLst>
                  <a:ext uri="{FF2B5EF4-FFF2-40B4-BE49-F238E27FC236}">
                    <a16:creationId xmlns:a16="http://schemas.microsoft.com/office/drawing/2014/main" id="{C1819C86-A335-8578-02A6-5B4172474B7C}"/>
                  </a:ext>
                </a:extLst>
              </p:cNvPr>
              <p:cNvSpPr txBox="1"/>
              <p:nvPr/>
            </p:nvSpPr>
            <p:spPr>
              <a:xfrm>
                <a:off x="10463246" y="1594248"/>
                <a:ext cx="1067711" cy="261610"/>
              </a:xfrm>
              <a:prstGeom prst="rect">
                <a:avLst/>
              </a:prstGeom>
              <a:solidFill>
                <a:schemeClr val="bg1"/>
              </a:solidFill>
            </p:spPr>
            <p:txBody>
              <a:bodyPr wrap="square" rtlCol="0">
                <a:spAutoFit/>
              </a:bodyPr>
              <a:lstStyle/>
              <a:p>
                <a:pPr algn="ctr"/>
                <a:r>
                  <a:rPr lang="es-MX" sz="1100" b="1" dirty="0">
                    <a:latin typeface="Agency FB" panose="020B0503020202020204" pitchFamily="34" charset="0"/>
                  </a:rPr>
                  <a:t>SEIS GOTEROS</a:t>
                </a:r>
                <a:endParaRPr lang="es-MX" sz="1100" dirty="0">
                  <a:latin typeface="Agency FB" panose="020B0503020202020204" pitchFamily="34" charset="0"/>
                </a:endParaRPr>
              </a:p>
            </p:txBody>
          </p:sp>
          <p:grpSp>
            <p:nvGrpSpPr>
              <p:cNvPr id="22" name="Grupo 21">
                <a:extLst>
                  <a:ext uri="{FF2B5EF4-FFF2-40B4-BE49-F238E27FC236}">
                    <a16:creationId xmlns:a16="http://schemas.microsoft.com/office/drawing/2014/main" id="{4F18B700-0656-CDFC-F310-128EC22301D8}"/>
                  </a:ext>
                </a:extLst>
              </p:cNvPr>
              <p:cNvGrpSpPr/>
              <p:nvPr/>
            </p:nvGrpSpPr>
            <p:grpSpPr>
              <a:xfrm>
                <a:off x="4911287" y="2836165"/>
                <a:ext cx="1947454" cy="264474"/>
                <a:chOff x="4819031" y="2832100"/>
                <a:chExt cx="1947454" cy="264474"/>
              </a:xfrm>
            </p:grpSpPr>
            <p:grpSp>
              <p:nvGrpSpPr>
                <p:cNvPr id="18" name="Grupo 17">
                  <a:extLst>
                    <a:ext uri="{FF2B5EF4-FFF2-40B4-BE49-F238E27FC236}">
                      <a16:creationId xmlns:a16="http://schemas.microsoft.com/office/drawing/2014/main" id="{6DDB242F-704C-9A24-BB50-CBCB1FF351AF}"/>
                    </a:ext>
                  </a:extLst>
                </p:cNvPr>
                <p:cNvGrpSpPr/>
                <p:nvPr/>
              </p:nvGrpSpPr>
              <p:grpSpPr>
                <a:xfrm>
                  <a:off x="4819031" y="2832100"/>
                  <a:ext cx="437100" cy="264474"/>
                  <a:chOff x="5446537" y="733114"/>
                  <a:chExt cx="437100" cy="261610"/>
                </a:xfrm>
              </p:grpSpPr>
              <p:sp>
                <p:nvSpPr>
                  <p:cNvPr id="15" name="CuadroTexto 14">
                    <a:extLst>
                      <a:ext uri="{FF2B5EF4-FFF2-40B4-BE49-F238E27FC236}">
                        <a16:creationId xmlns:a16="http://schemas.microsoft.com/office/drawing/2014/main" id="{994AB0FF-3FDF-168C-AD20-BE915B684C47}"/>
                      </a:ext>
                    </a:extLst>
                  </p:cNvPr>
                  <p:cNvSpPr txBox="1"/>
                  <p:nvPr/>
                </p:nvSpPr>
                <p:spPr>
                  <a:xfrm>
                    <a:off x="5446537" y="733114"/>
                    <a:ext cx="437100" cy="261610"/>
                  </a:xfrm>
                  <a:prstGeom prst="rect">
                    <a:avLst/>
                  </a:prstGeom>
                  <a:solidFill>
                    <a:schemeClr val="bg1"/>
                  </a:solidFill>
                </p:spPr>
                <p:txBody>
                  <a:bodyPr wrap="square" rtlCol="0">
                    <a:spAutoFit/>
                  </a:bodyPr>
                  <a:lstStyle/>
                  <a:p>
                    <a:pPr algn="ctr"/>
                    <a:r>
                      <a:rPr lang="es-MX" sz="1050" dirty="0">
                        <a:latin typeface="Agency FB" panose="020B0503020202020204" pitchFamily="34" charset="0"/>
                      </a:rPr>
                      <a:t>30cm</a:t>
                    </a:r>
                  </a:p>
                </p:txBody>
              </p:sp>
              <p:cxnSp>
                <p:nvCxnSpPr>
                  <p:cNvPr id="17" name="Conector recto de flecha 16">
                    <a:extLst>
                      <a:ext uri="{FF2B5EF4-FFF2-40B4-BE49-F238E27FC236}">
                        <a16:creationId xmlns:a16="http://schemas.microsoft.com/office/drawing/2014/main" id="{15284FF8-9A1B-A8B8-C94E-8BD5BFF41D04}"/>
                      </a:ext>
                    </a:extLst>
                  </p:cNvPr>
                  <p:cNvCxnSpPr/>
                  <p:nvPr/>
                </p:nvCxnSpPr>
                <p:spPr>
                  <a:xfrm>
                    <a:off x="5848350" y="773919"/>
                    <a:ext cx="0" cy="18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20" name="Conector recto 19">
                  <a:extLst>
                    <a:ext uri="{FF2B5EF4-FFF2-40B4-BE49-F238E27FC236}">
                      <a16:creationId xmlns:a16="http://schemas.microsoft.com/office/drawing/2014/main" id="{22DBDCD6-9BEF-425C-17C9-19012985C54A}"/>
                    </a:ext>
                  </a:extLst>
                </p:cNvPr>
                <p:cNvCxnSpPr/>
                <p:nvPr/>
              </p:nvCxnSpPr>
              <p:spPr>
                <a:xfrm flipH="1">
                  <a:off x="5194300" y="3054350"/>
                  <a:ext cx="252237"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Conector recto 20">
                  <a:extLst>
                    <a:ext uri="{FF2B5EF4-FFF2-40B4-BE49-F238E27FC236}">
                      <a16:creationId xmlns:a16="http://schemas.microsoft.com/office/drawing/2014/main" id="{C1525BBF-342F-F00A-9768-3EF3BC1465AC}"/>
                    </a:ext>
                  </a:extLst>
                </p:cNvPr>
                <p:cNvCxnSpPr/>
                <p:nvPr/>
              </p:nvCxnSpPr>
              <p:spPr>
                <a:xfrm flipH="1">
                  <a:off x="6514248" y="3061673"/>
                  <a:ext cx="252237" cy="0"/>
                </a:xfrm>
                <a:prstGeom prst="line">
                  <a:avLst/>
                </a:prstGeom>
              </p:spPr>
              <p:style>
                <a:lnRef idx="3">
                  <a:schemeClr val="accent3"/>
                </a:lnRef>
                <a:fillRef idx="0">
                  <a:schemeClr val="accent3"/>
                </a:fillRef>
                <a:effectRef idx="2">
                  <a:schemeClr val="accent3"/>
                </a:effectRef>
                <a:fontRef idx="minor">
                  <a:schemeClr val="tx1"/>
                </a:fontRef>
              </p:style>
            </p:cxnSp>
          </p:grpSp>
          <p:grpSp>
            <p:nvGrpSpPr>
              <p:cNvPr id="23" name="Grupo 22">
                <a:extLst>
                  <a:ext uri="{FF2B5EF4-FFF2-40B4-BE49-F238E27FC236}">
                    <a16:creationId xmlns:a16="http://schemas.microsoft.com/office/drawing/2014/main" id="{DB93C8D5-C3A4-4B06-3B0B-8704F55AB6C9}"/>
                  </a:ext>
                </a:extLst>
              </p:cNvPr>
              <p:cNvGrpSpPr/>
              <p:nvPr/>
            </p:nvGrpSpPr>
            <p:grpSpPr>
              <a:xfrm>
                <a:off x="7260554" y="2836165"/>
                <a:ext cx="2036232" cy="264474"/>
                <a:chOff x="4819031" y="2832100"/>
                <a:chExt cx="2036232" cy="264474"/>
              </a:xfrm>
            </p:grpSpPr>
            <p:grpSp>
              <p:nvGrpSpPr>
                <p:cNvPr id="24" name="Grupo 23">
                  <a:extLst>
                    <a:ext uri="{FF2B5EF4-FFF2-40B4-BE49-F238E27FC236}">
                      <a16:creationId xmlns:a16="http://schemas.microsoft.com/office/drawing/2014/main" id="{CC8193BD-24DE-5DA3-D2DE-71B4847F4598}"/>
                    </a:ext>
                  </a:extLst>
                </p:cNvPr>
                <p:cNvGrpSpPr/>
                <p:nvPr/>
              </p:nvGrpSpPr>
              <p:grpSpPr>
                <a:xfrm>
                  <a:off x="4819031" y="2832100"/>
                  <a:ext cx="437100" cy="264474"/>
                  <a:chOff x="5446537" y="733114"/>
                  <a:chExt cx="437100" cy="261610"/>
                </a:xfrm>
              </p:grpSpPr>
              <p:sp>
                <p:nvSpPr>
                  <p:cNvPr id="27" name="CuadroTexto 26">
                    <a:extLst>
                      <a:ext uri="{FF2B5EF4-FFF2-40B4-BE49-F238E27FC236}">
                        <a16:creationId xmlns:a16="http://schemas.microsoft.com/office/drawing/2014/main" id="{7138CB7B-633A-D409-8DCA-88B87DAC44A0}"/>
                      </a:ext>
                    </a:extLst>
                  </p:cNvPr>
                  <p:cNvSpPr txBox="1"/>
                  <p:nvPr/>
                </p:nvSpPr>
                <p:spPr>
                  <a:xfrm>
                    <a:off x="5446537" y="733114"/>
                    <a:ext cx="437100" cy="261610"/>
                  </a:xfrm>
                  <a:prstGeom prst="rect">
                    <a:avLst/>
                  </a:prstGeom>
                  <a:solidFill>
                    <a:schemeClr val="bg1"/>
                  </a:solidFill>
                </p:spPr>
                <p:txBody>
                  <a:bodyPr wrap="square" rtlCol="0">
                    <a:spAutoFit/>
                  </a:bodyPr>
                  <a:lstStyle/>
                  <a:p>
                    <a:pPr algn="ctr"/>
                    <a:r>
                      <a:rPr lang="es-MX" sz="1050" dirty="0">
                        <a:latin typeface="Agency FB" panose="020B0503020202020204" pitchFamily="34" charset="0"/>
                      </a:rPr>
                      <a:t>30cm</a:t>
                    </a:r>
                  </a:p>
                </p:txBody>
              </p:sp>
              <p:cxnSp>
                <p:nvCxnSpPr>
                  <p:cNvPr id="28" name="Conector recto de flecha 27">
                    <a:extLst>
                      <a:ext uri="{FF2B5EF4-FFF2-40B4-BE49-F238E27FC236}">
                        <a16:creationId xmlns:a16="http://schemas.microsoft.com/office/drawing/2014/main" id="{F8B06590-CD9A-3091-A84A-8961CE0AA29E}"/>
                      </a:ext>
                    </a:extLst>
                  </p:cNvPr>
                  <p:cNvCxnSpPr/>
                  <p:nvPr/>
                </p:nvCxnSpPr>
                <p:spPr>
                  <a:xfrm>
                    <a:off x="5848350" y="773919"/>
                    <a:ext cx="0" cy="18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25" name="Conector recto 24">
                  <a:extLst>
                    <a:ext uri="{FF2B5EF4-FFF2-40B4-BE49-F238E27FC236}">
                      <a16:creationId xmlns:a16="http://schemas.microsoft.com/office/drawing/2014/main" id="{40B41915-54D3-D1AF-18E0-89FE627ABF30}"/>
                    </a:ext>
                  </a:extLst>
                </p:cNvPr>
                <p:cNvCxnSpPr/>
                <p:nvPr/>
              </p:nvCxnSpPr>
              <p:spPr>
                <a:xfrm flipH="1">
                  <a:off x="5194300" y="3054350"/>
                  <a:ext cx="252237"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Conector recto 25">
                  <a:extLst>
                    <a:ext uri="{FF2B5EF4-FFF2-40B4-BE49-F238E27FC236}">
                      <a16:creationId xmlns:a16="http://schemas.microsoft.com/office/drawing/2014/main" id="{E2D151A5-DD0B-46D7-1834-4ACE8BD61DAE}"/>
                    </a:ext>
                  </a:extLst>
                </p:cNvPr>
                <p:cNvCxnSpPr/>
                <p:nvPr/>
              </p:nvCxnSpPr>
              <p:spPr>
                <a:xfrm flipH="1">
                  <a:off x="6603026" y="3061673"/>
                  <a:ext cx="252237" cy="0"/>
                </a:xfrm>
                <a:prstGeom prst="line">
                  <a:avLst/>
                </a:prstGeom>
              </p:spPr>
              <p:style>
                <a:lnRef idx="3">
                  <a:schemeClr val="accent3"/>
                </a:lnRef>
                <a:fillRef idx="0">
                  <a:schemeClr val="accent3"/>
                </a:fillRef>
                <a:effectRef idx="2">
                  <a:schemeClr val="accent3"/>
                </a:effectRef>
                <a:fontRef idx="minor">
                  <a:schemeClr val="tx1"/>
                </a:fontRef>
              </p:style>
            </p:cxnSp>
          </p:grpSp>
          <p:grpSp>
            <p:nvGrpSpPr>
              <p:cNvPr id="29" name="Grupo 28">
                <a:extLst>
                  <a:ext uri="{FF2B5EF4-FFF2-40B4-BE49-F238E27FC236}">
                    <a16:creationId xmlns:a16="http://schemas.microsoft.com/office/drawing/2014/main" id="{24F0EC85-50D8-7568-3B27-57AFF3D5004B}"/>
                  </a:ext>
                </a:extLst>
              </p:cNvPr>
              <p:cNvGrpSpPr/>
              <p:nvPr/>
            </p:nvGrpSpPr>
            <p:grpSpPr>
              <a:xfrm>
                <a:off x="9726621" y="2836165"/>
                <a:ext cx="2128956" cy="264474"/>
                <a:chOff x="4819031" y="2832100"/>
                <a:chExt cx="2128956" cy="264474"/>
              </a:xfrm>
            </p:grpSpPr>
            <p:grpSp>
              <p:nvGrpSpPr>
                <p:cNvPr id="30" name="Grupo 29">
                  <a:extLst>
                    <a:ext uri="{FF2B5EF4-FFF2-40B4-BE49-F238E27FC236}">
                      <a16:creationId xmlns:a16="http://schemas.microsoft.com/office/drawing/2014/main" id="{FAD017DD-E60F-D309-4413-982FECFDA801}"/>
                    </a:ext>
                  </a:extLst>
                </p:cNvPr>
                <p:cNvGrpSpPr/>
                <p:nvPr/>
              </p:nvGrpSpPr>
              <p:grpSpPr>
                <a:xfrm>
                  <a:off x="4819031" y="2832100"/>
                  <a:ext cx="437100" cy="264474"/>
                  <a:chOff x="5446537" y="733114"/>
                  <a:chExt cx="437100" cy="261610"/>
                </a:xfrm>
              </p:grpSpPr>
              <p:sp>
                <p:nvSpPr>
                  <p:cNvPr id="33" name="CuadroTexto 32">
                    <a:extLst>
                      <a:ext uri="{FF2B5EF4-FFF2-40B4-BE49-F238E27FC236}">
                        <a16:creationId xmlns:a16="http://schemas.microsoft.com/office/drawing/2014/main" id="{A156A245-45AE-B7AF-0342-FD9AE25990D2}"/>
                      </a:ext>
                    </a:extLst>
                  </p:cNvPr>
                  <p:cNvSpPr txBox="1"/>
                  <p:nvPr/>
                </p:nvSpPr>
                <p:spPr>
                  <a:xfrm>
                    <a:off x="5446537" y="733114"/>
                    <a:ext cx="437100" cy="261610"/>
                  </a:xfrm>
                  <a:prstGeom prst="rect">
                    <a:avLst/>
                  </a:prstGeom>
                  <a:solidFill>
                    <a:schemeClr val="bg1"/>
                  </a:solidFill>
                </p:spPr>
                <p:txBody>
                  <a:bodyPr wrap="square" rtlCol="0">
                    <a:spAutoFit/>
                  </a:bodyPr>
                  <a:lstStyle/>
                  <a:p>
                    <a:pPr algn="ctr"/>
                    <a:r>
                      <a:rPr lang="es-MX" sz="1050" dirty="0">
                        <a:latin typeface="Agency FB" panose="020B0503020202020204" pitchFamily="34" charset="0"/>
                      </a:rPr>
                      <a:t>30cm</a:t>
                    </a:r>
                  </a:p>
                </p:txBody>
              </p:sp>
              <p:cxnSp>
                <p:nvCxnSpPr>
                  <p:cNvPr id="34" name="Conector recto de flecha 33">
                    <a:extLst>
                      <a:ext uri="{FF2B5EF4-FFF2-40B4-BE49-F238E27FC236}">
                        <a16:creationId xmlns:a16="http://schemas.microsoft.com/office/drawing/2014/main" id="{E801819C-BD0B-3A61-0844-AF3CF506340D}"/>
                      </a:ext>
                    </a:extLst>
                  </p:cNvPr>
                  <p:cNvCxnSpPr/>
                  <p:nvPr/>
                </p:nvCxnSpPr>
                <p:spPr>
                  <a:xfrm>
                    <a:off x="5848350" y="773919"/>
                    <a:ext cx="0" cy="18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31" name="Conector recto 30">
                  <a:extLst>
                    <a:ext uri="{FF2B5EF4-FFF2-40B4-BE49-F238E27FC236}">
                      <a16:creationId xmlns:a16="http://schemas.microsoft.com/office/drawing/2014/main" id="{79384331-F45A-8742-3E44-9F8644943185}"/>
                    </a:ext>
                  </a:extLst>
                </p:cNvPr>
                <p:cNvCxnSpPr/>
                <p:nvPr/>
              </p:nvCxnSpPr>
              <p:spPr>
                <a:xfrm flipH="1">
                  <a:off x="5194300" y="3054350"/>
                  <a:ext cx="252237"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Conector recto 31">
                  <a:extLst>
                    <a:ext uri="{FF2B5EF4-FFF2-40B4-BE49-F238E27FC236}">
                      <a16:creationId xmlns:a16="http://schemas.microsoft.com/office/drawing/2014/main" id="{E53EA8E1-9CFC-FF98-8C0E-10F979C1A14C}"/>
                    </a:ext>
                  </a:extLst>
                </p:cNvPr>
                <p:cNvCxnSpPr/>
                <p:nvPr/>
              </p:nvCxnSpPr>
              <p:spPr>
                <a:xfrm flipH="1">
                  <a:off x="6695750" y="3061673"/>
                  <a:ext cx="252237" cy="0"/>
                </a:xfrm>
                <a:prstGeom prst="line">
                  <a:avLst/>
                </a:prstGeom>
              </p:spPr>
              <p:style>
                <a:lnRef idx="3">
                  <a:schemeClr val="accent3"/>
                </a:lnRef>
                <a:fillRef idx="0">
                  <a:schemeClr val="accent3"/>
                </a:fillRef>
                <a:effectRef idx="2">
                  <a:schemeClr val="accent3"/>
                </a:effectRef>
                <a:fontRef idx="minor">
                  <a:schemeClr val="tx1"/>
                </a:fontRef>
              </p:style>
            </p:cxnSp>
          </p:grpSp>
        </p:grpSp>
        <p:sp>
          <p:nvSpPr>
            <p:cNvPr id="38" name="CuadroTexto 37">
              <a:extLst>
                <a:ext uri="{FF2B5EF4-FFF2-40B4-BE49-F238E27FC236}">
                  <a16:creationId xmlns:a16="http://schemas.microsoft.com/office/drawing/2014/main" id="{48AB7BDF-9043-E917-6233-8143029CC2E9}"/>
                </a:ext>
              </a:extLst>
            </p:cNvPr>
            <p:cNvSpPr txBox="1"/>
            <p:nvPr/>
          </p:nvSpPr>
          <p:spPr>
            <a:xfrm>
              <a:off x="6454930" y="2209564"/>
              <a:ext cx="508473" cy="430887"/>
            </a:xfrm>
            <a:prstGeom prst="rect">
              <a:avLst/>
            </a:prstGeom>
            <a:noFill/>
          </p:spPr>
          <p:txBody>
            <a:bodyPr wrap="none" rtlCol="0">
              <a:spAutoFit/>
            </a:bodyPr>
            <a:lstStyle/>
            <a:p>
              <a:r>
                <a:rPr lang="es-MX" sz="1050" dirty="0">
                  <a:latin typeface="Agency FB" panose="020B0503020202020204" pitchFamily="34" charset="0"/>
                </a:rPr>
                <a:t>Caudal </a:t>
              </a:r>
            </a:p>
            <a:p>
              <a:r>
                <a:rPr lang="es-MX" sz="1050" dirty="0">
                  <a:latin typeface="Agency FB" panose="020B0503020202020204" pitchFamily="34" charset="0"/>
                </a:rPr>
                <a:t>24 l/h</a:t>
              </a:r>
            </a:p>
          </p:txBody>
        </p:sp>
        <p:sp>
          <p:nvSpPr>
            <p:cNvPr id="39" name="CuadroTexto 38">
              <a:extLst>
                <a:ext uri="{FF2B5EF4-FFF2-40B4-BE49-F238E27FC236}">
                  <a16:creationId xmlns:a16="http://schemas.microsoft.com/office/drawing/2014/main" id="{4D99ACD5-95E2-8685-C624-01160EC28EFC}"/>
                </a:ext>
              </a:extLst>
            </p:cNvPr>
            <p:cNvSpPr txBox="1"/>
            <p:nvPr/>
          </p:nvSpPr>
          <p:spPr>
            <a:xfrm>
              <a:off x="9023690" y="2209564"/>
              <a:ext cx="508473" cy="430887"/>
            </a:xfrm>
            <a:prstGeom prst="rect">
              <a:avLst/>
            </a:prstGeom>
            <a:noFill/>
          </p:spPr>
          <p:txBody>
            <a:bodyPr wrap="none" rtlCol="0">
              <a:spAutoFit/>
            </a:bodyPr>
            <a:lstStyle/>
            <a:p>
              <a:r>
                <a:rPr lang="es-MX" sz="1050" dirty="0">
                  <a:latin typeface="Agency FB" panose="020B0503020202020204" pitchFamily="34" charset="0"/>
                </a:rPr>
                <a:t>Caudal </a:t>
              </a:r>
            </a:p>
            <a:p>
              <a:r>
                <a:rPr lang="es-MX" sz="1050" dirty="0">
                  <a:latin typeface="Agency FB" panose="020B0503020202020204" pitchFamily="34" charset="0"/>
                </a:rPr>
                <a:t>8 l/h</a:t>
              </a:r>
            </a:p>
          </p:txBody>
        </p:sp>
        <p:sp>
          <p:nvSpPr>
            <p:cNvPr id="40" name="CuadroTexto 39">
              <a:extLst>
                <a:ext uri="{FF2B5EF4-FFF2-40B4-BE49-F238E27FC236}">
                  <a16:creationId xmlns:a16="http://schemas.microsoft.com/office/drawing/2014/main" id="{E89ECA03-B9BE-C9A5-1DD3-B03C24D76F06}"/>
                </a:ext>
              </a:extLst>
            </p:cNvPr>
            <p:cNvSpPr txBox="1"/>
            <p:nvPr/>
          </p:nvSpPr>
          <p:spPr>
            <a:xfrm>
              <a:off x="11451766" y="2209564"/>
              <a:ext cx="508473" cy="430887"/>
            </a:xfrm>
            <a:prstGeom prst="rect">
              <a:avLst/>
            </a:prstGeom>
            <a:noFill/>
          </p:spPr>
          <p:txBody>
            <a:bodyPr wrap="none" rtlCol="0">
              <a:spAutoFit/>
            </a:bodyPr>
            <a:lstStyle/>
            <a:p>
              <a:r>
                <a:rPr lang="es-MX" sz="1050" dirty="0">
                  <a:latin typeface="Agency FB" panose="020B0503020202020204" pitchFamily="34" charset="0"/>
                </a:rPr>
                <a:t>Caudal </a:t>
              </a:r>
            </a:p>
            <a:p>
              <a:r>
                <a:rPr lang="es-MX" sz="1050" dirty="0">
                  <a:latin typeface="Agency FB" panose="020B0503020202020204" pitchFamily="34" charset="0"/>
                </a:rPr>
                <a:t>4 l/h</a:t>
              </a:r>
            </a:p>
          </p:txBody>
        </p:sp>
      </p:grpSp>
    </p:spTree>
    <p:extLst>
      <p:ext uri="{BB962C8B-B14F-4D97-AF65-F5344CB8AC3E}">
        <p14:creationId xmlns:p14="http://schemas.microsoft.com/office/powerpoint/2010/main" val="1777920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1437BE0-CA6D-B5C9-F1B0-2BFBF6FEDA7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4302" y="1851101"/>
            <a:ext cx="7507575" cy="3604890"/>
          </a:xfrm>
          <a:prstGeom prst="rect">
            <a:avLst/>
          </a:prstGeom>
        </p:spPr>
      </p:pic>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248187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31F30ADD-6244-DA59-813C-52DC20FE4B5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55" name="Grupo 54">
            <a:extLst>
              <a:ext uri="{FF2B5EF4-FFF2-40B4-BE49-F238E27FC236}">
                <a16:creationId xmlns:a16="http://schemas.microsoft.com/office/drawing/2014/main" id="{A5A96A4A-3AA1-D730-20B3-AF0031A1D66A}"/>
              </a:ext>
            </a:extLst>
          </p:cNvPr>
          <p:cNvGrpSpPr/>
          <p:nvPr/>
        </p:nvGrpSpPr>
        <p:grpSpPr>
          <a:xfrm>
            <a:off x="3655028" y="2535827"/>
            <a:ext cx="6643162" cy="2186471"/>
            <a:chOff x="3655028" y="2535827"/>
            <a:chExt cx="6643162" cy="2186471"/>
          </a:xfrm>
        </p:grpSpPr>
        <p:pic>
          <p:nvPicPr>
            <p:cNvPr id="8" name="Imagen 7" descr="Un flamenco en la playa&#10;&#10;Descripción generada automáticamente con confianza media">
              <a:extLst>
                <a:ext uri="{FF2B5EF4-FFF2-40B4-BE49-F238E27FC236}">
                  <a16:creationId xmlns:a16="http://schemas.microsoft.com/office/drawing/2014/main" id="{CE94538E-5D2C-4F6C-8DCE-5EE85A4D51E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20452019">
              <a:off x="3655028" y="2931272"/>
              <a:ext cx="2371571" cy="1498644"/>
            </a:xfrm>
            <a:prstGeom prst="rect">
              <a:avLst/>
            </a:prstGeom>
            <a:effectLst>
              <a:outerShdw blurRad="50800" dist="38100" dir="2700000" algn="tl" rotWithShape="0">
                <a:prstClr val="black">
                  <a:alpha val="40000"/>
                </a:prstClr>
              </a:outerShdw>
            </a:effectLst>
          </p:spPr>
        </p:pic>
        <p:pic>
          <p:nvPicPr>
            <p:cNvPr id="10" name="Imagen 9" descr="Un dibujo de un hotel con agua&#10;&#10;Descripción generada automáticamente con confianza media">
              <a:extLst>
                <a:ext uri="{FF2B5EF4-FFF2-40B4-BE49-F238E27FC236}">
                  <a16:creationId xmlns:a16="http://schemas.microsoft.com/office/drawing/2014/main" id="{DC9ED7E6-00BC-47B6-BD7E-2F5BF713E109}"/>
                </a:ext>
              </a:extLst>
            </p:cNvPr>
            <p:cNvPicPr>
              <a:picLocks noChangeAspect="1"/>
            </p:cNvPicPr>
            <p:nvPr/>
          </p:nvPicPr>
          <p:blipFill>
            <a:blip r:embed="rId5"/>
            <a:stretch>
              <a:fillRect/>
            </a:stretch>
          </p:blipFill>
          <p:spPr>
            <a:xfrm>
              <a:off x="5733117" y="2535827"/>
              <a:ext cx="2589222" cy="1505978"/>
            </a:xfrm>
            <a:prstGeom prst="rect">
              <a:avLst/>
            </a:prstGeom>
            <a:effectLst>
              <a:outerShdw blurRad="50800" dist="38100" dir="2700000" algn="tl" rotWithShape="0">
                <a:prstClr val="black">
                  <a:alpha val="40000"/>
                </a:prstClr>
              </a:outerShdw>
            </a:effectLst>
          </p:spPr>
        </p:pic>
        <p:pic>
          <p:nvPicPr>
            <p:cNvPr id="6" name="Imagen 5" descr="Una playa con el mar de fondo&#10;&#10;Descripción generada automáticamente">
              <a:extLst>
                <a:ext uri="{FF2B5EF4-FFF2-40B4-BE49-F238E27FC236}">
                  <a16:creationId xmlns:a16="http://schemas.microsoft.com/office/drawing/2014/main" id="{92355CEF-FEDD-4FE7-9DBB-A251CB2FD80E}"/>
                </a:ext>
              </a:extLst>
            </p:cNvPr>
            <p:cNvPicPr>
              <a:picLocks noChangeAspect="1"/>
            </p:cNvPicPr>
            <p:nvPr/>
          </p:nvPicPr>
          <p:blipFill>
            <a:blip r:embed="rId6"/>
            <a:stretch>
              <a:fillRect/>
            </a:stretch>
          </p:blipFill>
          <p:spPr>
            <a:xfrm rot="1279330">
              <a:off x="7747483" y="3074021"/>
              <a:ext cx="2550707" cy="1530195"/>
            </a:xfrm>
            <a:prstGeom prst="rect">
              <a:avLst/>
            </a:prstGeom>
            <a:effectLst>
              <a:outerShdw blurRad="50800" dist="38100" dir="2700000" algn="tl" rotWithShape="0">
                <a:prstClr val="black">
                  <a:alpha val="40000"/>
                </a:prstClr>
              </a:outerShdw>
            </a:effectLst>
          </p:spPr>
        </p:pic>
        <p:pic>
          <p:nvPicPr>
            <p:cNvPr id="11" name="Imagen 10">
              <a:extLst>
                <a:ext uri="{FF2B5EF4-FFF2-40B4-BE49-F238E27FC236}">
                  <a16:creationId xmlns:a16="http://schemas.microsoft.com/office/drawing/2014/main" id="{843B11BA-31AB-449F-B25A-B737E537AFD9}"/>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17961" y="4188675"/>
              <a:ext cx="533623" cy="533623"/>
            </a:xfrm>
            <a:prstGeom prst="rect">
              <a:avLst/>
            </a:prstGeom>
          </p:spPr>
        </p:pic>
      </p:grpSp>
      <p:grpSp>
        <p:nvGrpSpPr>
          <p:cNvPr id="54" name="Grupo 53">
            <a:extLst>
              <a:ext uri="{FF2B5EF4-FFF2-40B4-BE49-F238E27FC236}">
                <a16:creationId xmlns:a16="http://schemas.microsoft.com/office/drawing/2014/main" id="{0763C305-1BDE-F943-9980-5C2891F41B48}"/>
              </a:ext>
            </a:extLst>
          </p:cNvPr>
          <p:cNvGrpSpPr/>
          <p:nvPr/>
        </p:nvGrpSpPr>
        <p:grpSpPr>
          <a:xfrm>
            <a:off x="148190" y="43815"/>
            <a:ext cx="11895620" cy="2414391"/>
            <a:chOff x="148190" y="43815"/>
            <a:chExt cx="11895620" cy="2414391"/>
          </a:xfrm>
        </p:grpSpPr>
        <p:sp>
          <p:nvSpPr>
            <p:cNvPr id="17" name="Rectangle 4">
              <a:extLst>
                <a:ext uri="{FF2B5EF4-FFF2-40B4-BE49-F238E27FC236}">
                  <a16:creationId xmlns:a16="http://schemas.microsoft.com/office/drawing/2014/main" id="{ED1DA646-8C0F-96F5-39ED-26E6F6406D40}"/>
                </a:ext>
              </a:extLst>
            </p:cNvPr>
            <p:cNvSpPr/>
            <p:nvPr/>
          </p:nvSpPr>
          <p:spPr bwMode="auto">
            <a:xfrm>
              <a:off x="195047" y="91997"/>
              <a:ext cx="11814780" cy="2226087"/>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sp>
          <p:nvSpPr>
            <p:cNvPr id="18" name="Título 7">
              <a:extLst>
                <a:ext uri="{FF2B5EF4-FFF2-40B4-BE49-F238E27FC236}">
                  <a16:creationId xmlns:a16="http://schemas.microsoft.com/office/drawing/2014/main" id="{8C6CED19-0DC7-9882-02DF-1957AD6B6A7E}"/>
                </a:ext>
              </a:extLst>
            </p:cNvPr>
            <p:cNvSpPr txBox="1"/>
            <p:nvPr/>
          </p:nvSpPr>
          <p:spPr>
            <a:xfrm>
              <a:off x="148190" y="43815"/>
              <a:ext cx="2375445" cy="574377"/>
            </a:xfrm>
            <a:prstGeom prst="rect">
              <a:avLst/>
            </a:prstGeom>
          </p:spPr>
          <p:txBody>
            <a:bodyPr/>
            <a:lstStyle>
              <a:lvl1pPr algn="l" defTabSz="932180"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r>
                <a:rPr lang="es-ES" sz="3600" dirty="0"/>
                <a:t>Quién soy?</a:t>
              </a:r>
            </a:p>
          </p:txBody>
        </p:sp>
        <p:sp>
          <p:nvSpPr>
            <p:cNvPr id="19" name="CuadroTexto 2">
              <a:extLst>
                <a:ext uri="{FF2B5EF4-FFF2-40B4-BE49-F238E27FC236}">
                  <a16:creationId xmlns:a16="http://schemas.microsoft.com/office/drawing/2014/main" id="{2D721E72-38DB-815B-404D-56278DA43595}"/>
                </a:ext>
              </a:extLst>
            </p:cNvPr>
            <p:cNvSpPr txBox="1"/>
            <p:nvPr/>
          </p:nvSpPr>
          <p:spPr>
            <a:xfrm>
              <a:off x="6801704" y="86576"/>
              <a:ext cx="5242106" cy="2369880"/>
            </a:xfrm>
            <a:prstGeom prst="rect">
              <a:avLst/>
            </a:prstGeom>
            <a:noFill/>
          </p:spPr>
          <p:txBody>
            <a:bodyPr wrap="square" lIns="182880" tIns="146304" rIns="182880" bIns="146304" rtlCol="0">
              <a:spAutoFit/>
            </a:bodyPr>
            <a:lstStyle/>
            <a:p>
              <a:pPr algn="r">
                <a:lnSpc>
                  <a:spcPct val="90000"/>
                </a:lnSpc>
                <a:spcAft>
                  <a:spcPts val="600"/>
                </a:spcAft>
              </a:pPr>
              <a:r>
                <a:rPr lang="es-MX" sz="2400" b="1">
                  <a:gradFill>
                    <a:gsLst>
                      <a:gs pos="2917">
                        <a:schemeClr val="tx1"/>
                      </a:gs>
                      <a:gs pos="30000">
                        <a:schemeClr val="tx1"/>
                      </a:gs>
                    </a:gsLst>
                    <a:lin ang="5400000" scaled="0"/>
                  </a:gradFill>
                  <a:effectLst>
                    <a:outerShdw blurRad="38100" dist="38100" dir="2700000" algn="tl">
                      <a:srgbClr val="000000">
                        <a:alpha val="43137"/>
                      </a:srgbClr>
                    </a:outerShdw>
                  </a:effectLst>
                  <a:latin typeface="+mj-lt"/>
                </a:rPr>
                <a:t>Cosme Ernesto Santiesteban Toca</a:t>
              </a:r>
            </a:p>
            <a:p>
              <a:pPr algn="r">
                <a:lnSpc>
                  <a:spcPct val="90000"/>
                </a:lnSpc>
                <a:spcAft>
                  <a:spcPts val="600"/>
                </a:spcAft>
              </a:pPr>
              <a:r>
                <a:rPr lang="es-MX">
                  <a:effectLst>
                    <a:outerShdw blurRad="38100" dist="38100" dir="2700000" algn="tl">
                      <a:srgbClr val="000000">
                        <a:alpha val="43137"/>
                      </a:srgbClr>
                    </a:outerShdw>
                  </a:effectLst>
                  <a:latin typeface="+mj-lt"/>
                  <a:ea typeface="Times New Roman" panose="02020603050405020304" pitchFamily="18" charset="0"/>
                </a:rPr>
                <a:t>PhD, Inteligencia Artificial</a:t>
              </a:r>
            </a:p>
            <a:p>
              <a:pPr marL="2154238" marR="0" indent="-1485900" algn="r">
                <a:spcBef>
                  <a:spcPts val="0"/>
                </a:spcBef>
                <a:spcAft>
                  <a:spcPts val="0"/>
                </a:spcAft>
                <a:tabLst>
                  <a:tab pos="3675063" algn="l"/>
                </a:tabLst>
              </a:pPr>
              <a:r>
                <a:rPr lang="es-MX" sz="1500" b="1">
                  <a:effectLst>
                    <a:outerShdw blurRad="38100" dist="38100" dir="2700000" algn="tl">
                      <a:srgbClr val="000000">
                        <a:alpha val="43137"/>
                      </a:srgbClr>
                    </a:outerShdw>
                  </a:effectLst>
                  <a:latin typeface="+mj-lt"/>
                  <a:ea typeface="Times New Roman" panose="02020603050405020304" pitchFamily="18" charset="0"/>
                </a:rPr>
                <a:t>Director General (CEO)   </a:t>
              </a:r>
              <a:r>
                <a:rPr lang="es-MX" sz="1400">
                  <a:effectLst>
                    <a:outerShdw blurRad="38100" dist="38100" dir="2700000" algn="tl">
                      <a:srgbClr val="000000">
                        <a:alpha val="43137"/>
                      </a:srgbClr>
                    </a:outerShdw>
                  </a:effectLst>
                  <a:latin typeface="+mj-lt"/>
                  <a:ea typeface="Times New Roman" panose="02020603050405020304" pitchFamily="18" charset="0"/>
                </a:rPr>
                <a:t>	</a:t>
              </a:r>
            </a:p>
            <a:p>
              <a:pPr marL="1485900" marR="0" indent="-1485900" algn="r">
                <a:spcBef>
                  <a:spcPts val="0"/>
                </a:spcBef>
                <a:spcAft>
                  <a:spcPts val="0"/>
                </a:spcAft>
              </a:pPr>
              <a:endParaRPr lang="es-MX" sz="1400">
                <a:gradFill>
                  <a:gsLst>
                    <a:gs pos="2917">
                      <a:schemeClr val="tx1"/>
                    </a:gs>
                    <a:gs pos="30000">
                      <a:schemeClr val="tx1"/>
                    </a:gs>
                  </a:gsLst>
                  <a:lin ang="5400000" scaled="0"/>
                </a:gradFill>
                <a:effectLst>
                  <a:outerShdw blurRad="38100" dist="38100" dir="2700000" algn="tl">
                    <a:srgbClr val="000000">
                      <a:alpha val="43137"/>
                    </a:srgbClr>
                  </a:outerShdw>
                </a:effectLst>
                <a:latin typeface="+mj-lt"/>
              </a:endParaRPr>
            </a:p>
            <a:p>
              <a:pPr lvl="0">
                <a:spcAft>
                  <a:spcPts val="300"/>
                </a:spcAft>
                <a:tabLst>
                  <a:tab pos="2871788" algn="l"/>
                </a:tabLst>
              </a:pPr>
              <a:r>
                <a:rPr lang="es-MX" altLang="es-ES" sz="1600" i="1">
                  <a:effectLst>
                    <a:outerShdw blurRad="38100" dist="38100" dir="2700000" algn="tl">
                      <a:srgbClr val="000000">
                        <a:alpha val="43137"/>
                      </a:srgbClr>
                    </a:outerShdw>
                  </a:effectLst>
                  <a:latin typeface="+mj-lt"/>
                </a:rPr>
                <a:t>	Agricultura de precisión</a:t>
              </a:r>
            </a:p>
            <a:p>
              <a:pPr lvl="0">
                <a:spcAft>
                  <a:spcPts val="300"/>
                </a:spcAft>
                <a:tabLst>
                  <a:tab pos="2871788" algn="l"/>
                </a:tabLst>
              </a:pPr>
              <a:r>
                <a:rPr lang="es-MX" sz="1600" i="1">
                  <a:effectLst>
                    <a:outerShdw blurRad="38100" dist="38100" dir="2700000" algn="tl">
                      <a:srgbClr val="000000">
                        <a:alpha val="43137"/>
                      </a:srgbClr>
                    </a:outerShdw>
                  </a:effectLst>
                  <a:latin typeface="+mj-lt"/>
                </a:rPr>
                <a:t>	Bioinformática</a:t>
              </a:r>
            </a:p>
            <a:p>
              <a:pPr lvl="0">
                <a:spcAft>
                  <a:spcPts val="300"/>
                </a:spcAft>
                <a:tabLst>
                  <a:tab pos="2871788" algn="l"/>
                </a:tabLst>
              </a:pPr>
              <a:r>
                <a:rPr lang="es-MX" sz="1600" i="1">
                  <a:effectLst>
                    <a:outerShdw blurRad="38100" dist="38100" dir="2700000" algn="tl">
                      <a:srgbClr val="000000">
                        <a:alpha val="43137"/>
                      </a:srgbClr>
                    </a:outerShdw>
                  </a:effectLst>
                  <a:latin typeface="+mj-lt"/>
                </a:rPr>
                <a:t>	Ciencia de Datos</a:t>
              </a:r>
            </a:p>
          </p:txBody>
        </p:sp>
        <p:sp>
          <p:nvSpPr>
            <p:cNvPr id="24" name="Rectángulo 10">
              <a:extLst>
                <a:ext uri="{FF2B5EF4-FFF2-40B4-BE49-F238E27FC236}">
                  <a16:creationId xmlns:a16="http://schemas.microsoft.com/office/drawing/2014/main" id="{B0B055E2-928B-550F-6C6A-5ADA48C9BBF8}"/>
                </a:ext>
              </a:extLst>
            </p:cNvPr>
            <p:cNvSpPr/>
            <p:nvPr/>
          </p:nvSpPr>
          <p:spPr bwMode="auto">
            <a:xfrm>
              <a:off x="451227" y="1935573"/>
              <a:ext cx="6459730" cy="9144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sp>
          <p:nvSpPr>
            <p:cNvPr id="25" name="Flecha derecha 11">
              <a:extLst>
                <a:ext uri="{FF2B5EF4-FFF2-40B4-BE49-F238E27FC236}">
                  <a16:creationId xmlns:a16="http://schemas.microsoft.com/office/drawing/2014/main" id="{8003F4DB-750F-4EBA-514E-66C435699BFA}"/>
                </a:ext>
              </a:extLst>
            </p:cNvPr>
            <p:cNvSpPr/>
            <p:nvPr/>
          </p:nvSpPr>
          <p:spPr bwMode="auto">
            <a:xfrm>
              <a:off x="6848913" y="1889853"/>
              <a:ext cx="182308" cy="182880"/>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cxnSp>
          <p:nvCxnSpPr>
            <p:cNvPr id="26" name="Conector recto 14">
              <a:extLst>
                <a:ext uri="{FF2B5EF4-FFF2-40B4-BE49-F238E27FC236}">
                  <a16:creationId xmlns:a16="http://schemas.microsoft.com/office/drawing/2014/main" id="{6A15AB8B-C810-2C01-63C0-B940AC75D0F9}"/>
                </a:ext>
              </a:extLst>
            </p:cNvPr>
            <p:cNvCxnSpPr/>
            <p:nvPr/>
          </p:nvCxnSpPr>
          <p:spPr>
            <a:xfrm>
              <a:off x="738755" y="2027013"/>
              <a:ext cx="0" cy="70864"/>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ector recto 15">
              <a:extLst>
                <a:ext uri="{FF2B5EF4-FFF2-40B4-BE49-F238E27FC236}">
                  <a16:creationId xmlns:a16="http://schemas.microsoft.com/office/drawing/2014/main" id="{34CDF072-0C4B-2FF4-DFB9-8D18CEEB6E6C}"/>
                </a:ext>
              </a:extLst>
            </p:cNvPr>
            <p:cNvCxnSpPr/>
            <p:nvPr/>
          </p:nvCxnSpPr>
          <p:spPr>
            <a:xfrm>
              <a:off x="2313003" y="2027013"/>
              <a:ext cx="0" cy="70864"/>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ector recto 17">
              <a:extLst>
                <a:ext uri="{FF2B5EF4-FFF2-40B4-BE49-F238E27FC236}">
                  <a16:creationId xmlns:a16="http://schemas.microsoft.com/office/drawing/2014/main" id="{10D95233-D49E-312F-B78D-7478C9D86B87}"/>
                </a:ext>
              </a:extLst>
            </p:cNvPr>
            <p:cNvCxnSpPr/>
            <p:nvPr/>
          </p:nvCxnSpPr>
          <p:spPr>
            <a:xfrm>
              <a:off x="3406311" y="2035034"/>
              <a:ext cx="0" cy="70864"/>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Conector recto 18">
              <a:extLst>
                <a:ext uri="{FF2B5EF4-FFF2-40B4-BE49-F238E27FC236}">
                  <a16:creationId xmlns:a16="http://schemas.microsoft.com/office/drawing/2014/main" id="{5CC4E99E-C471-F613-EAA0-DFBD85627E6F}"/>
                </a:ext>
              </a:extLst>
            </p:cNvPr>
            <p:cNvCxnSpPr/>
            <p:nvPr/>
          </p:nvCxnSpPr>
          <p:spPr>
            <a:xfrm>
              <a:off x="4701583" y="2027013"/>
              <a:ext cx="0" cy="70864"/>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CuadroTexto 19">
              <a:extLst>
                <a:ext uri="{FF2B5EF4-FFF2-40B4-BE49-F238E27FC236}">
                  <a16:creationId xmlns:a16="http://schemas.microsoft.com/office/drawing/2014/main" id="{30F61A42-6CC9-EBA4-6248-7E1CC9B93D8A}"/>
                </a:ext>
              </a:extLst>
            </p:cNvPr>
            <p:cNvSpPr txBox="1"/>
            <p:nvPr/>
          </p:nvSpPr>
          <p:spPr>
            <a:xfrm>
              <a:off x="379697" y="1968841"/>
              <a:ext cx="6639107" cy="489365"/>
            </a:xfrm>
            <a:prstGeom prst="rect">
              <a:avLst/>
            </a:prstGeom>
            <a:noFill/>
            <a:effectLst>
              <a:outerShdw blurRad="50800" dist="38100" dir="2700000" algn="tl" rotWithShape="0">
                <a:prstClr val="black">
                  <a:alpha val="40000"/>
                </a:prstClr>
              </a:outerShdw>
            </a:effectLst>
          </p:spPr>
          <p:txBody>
            <a:bodyPr wrap="square" lIns="182880" tIns="146304" rIns="182880" bIns="146304" rtlCol="0">
              <a:spAutoFit/>
            </a:bodyPr>
            <a:lstStyle/>
            <a:p>
              <a:pPr defTabSz="1520825">
                <a:lnSpc>
                  <a:spcPct val="90000"/>
                </a:lnSpc>
                <a:spcAft>
                  <a:spcPts val="600"/>
                </a:spcAft>
                <a:tabLst>
                  <a:tab pos="1520825" algn="l"/>
                  <a:tab pos="2692400" algn="l"/>
                  <a:tab pos="3948113" algn="l"/>
                  <a:tab pos="5203825" algn="l"/>
                </a:tabLst>
              </a:pPr>
              <a:r>
                <a:rPr lang="es-ES" sz="1400" b="1" dirty="0">
                  <a:gradFill>
                    <a:gsLst>
                      <a:gs pos="2917">
                        <a:schemeClr val="tx1"/>
                      </a:gs>
                      <a:gs pos="30000">
                        <a:schemeClr val="tx1"/>
                      </a:gs>
                    </a:gsLst>
                    <a:lin ang="5400000" scaled="0"/>
                  </a:gradFill>
                  <a:effectLst>
                    <a:outerShdw blurRad="38100" dist="38100" dir="2700000" algn="tl">
                      <a:srgbClr val="000000">
                        <a:alpha val="43137"/>
                      </a:srgbClr>
                    </a:outerShdw>
                  </a:effectLst>
                  <a:latin typeface="+mj-lt"/>
                </a:rPr>
                <a:t>1994	 2004	2010	2015	2020</a:t>
              </a:r>
              <a:endParaRPr lang="en-US" sz="1400" b="1" dirty="0" err="1">
                <a:gradFill>
                  <a:gsLst>
                    <a:gs pos="2917">
                      <a:schemeClr val="tx1"/>
                    </a:gs>
                    <a:gs pos="30000">
                      <a:schemeClr val="tx1"/>
                    </a:gs>
                  </a:gsLst>
                  <a:lin ang="5400000" scaled="0"/>
                </a:gradFill>
                <a:effectLst>
                  <a:outerShdw blurRad="38100" dist="38100" dir="2700000" algn="tl">
                    <a:srgbClr val="000000">
                      <a:alpha val="43137"/>
                    </a:srgbClr>
                  </a:outerShdw>
                </a:effectLst>
                <a:latin typeface="+mj-lt"/>
              </a:endParaRPr>
            </a:p>
          </p:txBody>
        </p:sp>
        <p:sp>
          <p:nvSpPr>
            <p:cNvPr id="32" name="Conector 31">
              <a:extLst>
                <a:ext uri="{FF2B5EF4-FFF2-40B4-BE49-F238E27FC236}">
                  <a16:creationId xmlns:a16="http://schemas.microsoft.com/office/drawing/2014/main" id="{1F35C9BC-9ED6-4527-218C-BB23FF09D9C9}"/>
                </a:ext>
              </a:extLst>
            </p:cNvPr>
            <p:cNvSpPr/>
            <p:nvPr/>
          </p:nvSpPr>
          <p:spPr bwMode="auto">
            <a:xfrm>
              <a:off x="3303899" y="1879880"/>
              <a:ext cx="200539" cy="201168"/>
            </a:xfrm>
            <a:prstGeom prst="flowChartConnector">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pic>
          <p:nvPicPr>
            <p:cNvPr id="33" name="Imagen 32">
              <a:extLst>
                <a:ext uri="{FF2B5EF4-FFF2-40B4-BE49-F238E27FC236}">
                  <a16:creationId xmlns:a16="http://schemas.microsoft.com/office/drawing/2014/main" id="{CE79D81C-488F-8437-FBCF-D7563C9BADDF}"/>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54970" y="996403"/>
              <a:ext cx="963191" cy="966213"/>
            </a:xfrm>
            <a:prstGeom prst="rect">
              <a:avLst/>
            </a:prstGeom>
          </p:spPr>
        </p:pic>
        <p:sp>
          <p:nvSpPr>
            <p:cNvPr id="34" name="Rectángulo 33">
              <a:extLst>
                <a:ext uri="{FF2B5EF4-FFF2-40B4-BE49-F238E27FC236}">
                  <a16:creationId xmlns:a16="http://schemas.microsoft.com/office/drawing/2014/main" id="{DEE3CD58-8D30-9176-6616-C0A76F3A052A}"/>
                </a:ext>
              </a:extLst>
            </p:cNvPr>
            <p:cNvSpPr/>
            <p:nvPr/>
          </p:nvSpPr>
          <p:spPr>
            <a:xfrm>
              <a:off x="161064" y="736418"/>
              <a:ext cx="1170342" cy="430887"/>
            </a:xfrm>
            <a:prstGeom prst="rect">
              <a:avLst/>
            </a:prstGeom>
          </p:spPr>
          <p:txBody>
            <a:bodyPr wrap="square">
              <a:spAutoFit/>
            </a:bodyPr>
            <a:lstStyle/>
            <a:p>
              <a:pPr algn="ctr"/>
              <a:r>
                <a:rPr lang="es-ES" sz="1100" dirty="0">
                  <a:effectLst>
                    <a:outerShdw blurRad="38100" dist="38100" dir="2700000" algn="tl">
                      <a:srgbClr val="000000">
                        <a:alpha val="43137"/>
                      </a:srgbClr>
                    </a:outerShdw>
                  </a:effectLst>
                  <a:latin typeface="+mj-lt"/>
                </a:rPr>
                <a:t>Ing. Máquinas Computadoras</a:t>
              </a:r>
            </a:p>
          </p:txBody>
        </p:sp>
        <p:sp>
          <p:nvSpPr>
            <p:cNvPr id="35" name="Conector 31">
              <a:extLst>
                <a:ext uri="{FF2B5EF4-FFF2-40B4-BE49-F238E27FC236}">
                  <a16:creationId xmlns:a16="http://schemas.microsoft.com/office/drawing/2014/main" id="{B7D1F31F-F657-3F44-F797-D42E7432B200}"/>
                </a:ext>
              </a:extLst>
            </p:cNvPr>
            <p:cNvSpPr/>
            <p:nvPr/>
          </p:nvSpPr>
          <p:spPr bwMode="auto">
            <a:xfrm>
              <a:off x="4597324" y="1871565"/>
              <a:ext cx="200539" cy="201168"/>
            </a:xfrm>
            <a:prstGeom prst="flowChartConnector">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pic>
          <p:nvPicPr>
            <p:cNvPr id="36" name="Imagen 32">
              <a:extLst>
                <a:ext uri="{FF2B5EF4-FFF2-40B4-BE49-F238E27FC236}">
                  <a16:creationId xmlns:a16="http://schemas.microsoft.com/office/drawing/2014/main" id="{D5456FB0-43A0-6DB4-FF0C-E8540B0EF715}"/>
                </a:ext>
              </a:extLst>
            </p:cNvPr>
            <p:cNvPicPr>
              <a:picLocks noChangeAspect="1"/>
            </p:cNvPicPr>
            <p:nvPr/>
          </p:nvPicPr>
          <p:blipFill>
            <a:blip r:embed="rId9">
              <a:duotone>
                <a:prstClr val="black"/>
                <a:srgbClr val="FF0000">
                  <a:tint val="45000"/>
                  <a:satMod val="400000"/>
                </a:srgbClr>
              </a:duotone>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tretch>
              <a:fillRect/>
            </a:stretch>
          </p:blipFill>
          <p:spPr>
            <a:xfrm>
              <a:off x="4147334" y="988088"/>
              <a:ext cx="963191" cy="966213"/>
            </a:xfrm>
            <a:prstGeom prst="rect">
              <a:avLst/>
            </a:prstGeom>
            <a:effectLst>
              <a:outerShdw blurRad="50800" dist="38100" dir="2700000" algn="tl" rotWithShape="0">
                <a:prstClr val="black">
                  <a:alpha val="40000"/>
                </a:prstClr>
              </a:outerShdw>
            </a:effectLst>
          </p:spPr>
        </p:pic>
        <p:sp>
          <p:nvSpPr>
            <p:cNvPr id="37" name="Conector 31">
              <a:extLst>
                <a:ext uri="{FF2B5EF4-FFF2-40B4-BE49-F238E27FC236}">
                  <a16:creationId xmlns:a16="http://schemas.microsoft.com/office/drawing/2014/main" id="{4C06AEF2-3BA8-5FD1-817B-FA8789AFD446}"/>
                </a:ext>
              </a:extLst>
            </p:cNvPr>
            <p:cNvSpPr/>
            <p:nvPr/>
          </p:nvSpPr>
          <p:spPr bwMode="auto">
            <a:xfrm>
              <a:off x="2210800" y="1871573"/>
              <a:ext cx="200539" cy="201168"/>
            </a:xfrm>
            <a:prstGeom prst="flowChartConnector">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pic>
          <p:nvPicPr>
            <p:cNvPr id="38" name="Imagen 32">
              <a:extLst>
                <a:ext uri="{FF2B5EF4-FFF2-40B4-BE49-F238E27FC236}">
                  <a16:creationId xmlns:a16="http://schemas.microsoft.com/office/drawing/2014/main" id="{A5282161-C886-07D5-810B-74B97F7078D5}"/>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67317" y="988096"/>
              <a:ext cx="963191" cy="966213"/>
            </a:xfrm>
            <a:prstGeom prst="rect">
              <a:avLst/>
            </a:prstGeom>
          </p:spPr>
        </p:pic>
        <p:sp>
          <p:nvSpPr>
            <p:cNvPr id="39" name="Conector 12">
              <a:extLst>
                <a:ext uri="{FF2B5EF4-FFF2-40B4-BE49-F238E27FC236}">
                  <a16:creationId xmlns:a16="http://schemas.microsoft.com/office/drawing/2014/main" id="{5427B2E0-291D-F51C-4AF9-8AEB301FA8D5}"/>
                </a:ext>
              </a:extLst>
            </p:cNvPr>
            <p:cNvSpPr/>
            <p:nvPr/>
          </p:nvSpPr>
          <p:spPr bwMode="auto">
            <a:xfrm>
              <a:off x="633823" y="1879880"/>
              <a:ext cx="200539" cy="201168"/>
            </a:xfrm>
            <a:prstGeom prst="flowChartConnector">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pic>
          <p:nvPicPr>
            <p:cNvPr id="40" name="Imagen 28">
              <a:extLst>
                <a:ext uri="{FF2B5EF4-FFF2-40B4-BE49-F238E27FC236}">
                  <a16:creationId xmlns:a16="http://schemas.microsoft.com/office/drawing/2014/main" id="{3B430A77-5DA6-385F-1808-B75EA9C0694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50710" y="962326"/>
              <a:ext cx="992165" cy="995278"/>
            </a:xfrm>
            <a:prstGeom prst="rect">
              <a:avLst/>
            </a:prstGeom>
          </p:spPr>
        </p:pic>
        <p:sp>
          <p:nvSpPr>
            <p:cNvPr id="41" name="Rectángulo 33">
              <a:extLst>
                <a:ext uri="{FF2B5EF4-FFF2-40B4-BE49-F238E27FC236}">
                  <a16:creationId xmlns:a16="http://schemas.microsoft.com/office/drawing/2014/main" id="{4E1AA888-D3EB-14CD-C984-18F1426034A8}"/>
                </a:ext>
              </a:extLst>
            </p:cNvPr>
            <p:cNvSpPr/>
            <p:nvPr/>
          </p:nvSpPr>
          <p:spPr>
            <a:xfrm>
              <a:off x="1597316" y="736418"/>
              <a:ext cx="1303191" cy="430887"/>
            </a:xfrm>
            <a:prstGeom prst="rect">
              <a:avLst/>
            </a:prstGeom>
          </p:spPr>
          <p:txBody>
            <a:bodyPr wrap="square">
              <a:spAutoFit/>
            </a:bodyPr>
            <a:lstStyle/>
            <a:p>
              <a:pPr algn="ctr"/>
              <a:r>
                <a:rPr lang="es-ES" sz="1100" dirty="0" err="1">
                  <a:effectLst>
                    <a:outerShdw blurRad="38100" dist="38100" dir="2700000" algn="tl">
                      <a:srgbClr val="000000">
                        <a:alpha val="43137"/>
                      </a:srgbClr>
                    </a:outerShdw>
                  </a:effectLst>
                  <a:latin typeface="+mj-lt"/>
                </a:rPr>
                <a:t>MSc</a:t>
              </a:r>
              <a:r>
                <a:rPr lang="es-ES" sz="1100" dirty="0">
                  <a:effectLst>
                    <a:outerShdw blurRad="38100" dist="38100" dir="2700000" algn="tl">
                      <a:srgbClr val="000000">
                        <a:alpha val="43137"/>
                      </a:srgbClr>
                    </a:outerShdw>
                  </a:effectLst>
                  <a:latin typeface="+mj-lt"/>
                </a:rPr>
                <a:t>. Informática Aplicada</a:t>
              </a:r>
            </a:p>
          </p:txBody>
        </p:sp>
        <p:sp>
          <p:nvSpPr>
            <p:cNvPr id="42" name="Rectángulo 33">
              <a:extLst>
                <a:ext uri="{FF2B5EF4-FFF2-40B4-BE49-F238E27FC236}">
                  <a16:creationId xmlns:a16="http://schemas.microsoft.com/office/drawing/2014/main" id="{2F367A84-81EA-22D4-7C76-C643BA7E7A58}"/>
                </a:ext>
              </a:extLst>
            </p:cNvPr>
            <p:cNvSpPr/>
            <p:nvPr/>
          </p:nvSpPr>
          <p:spPr>
            <a:xfrm>
              <a:off x="2464424" y="736418"/>
              <a:ext cx="1303191" cy="430887"/>
            </a:xfrm>
            <a:prstGeom prst="rect">
              <a:avLst/>
            </a:prstGeom>
          </p:spPr>
          <p:txBody>
            <a:bodyPr wrap="square">
              <a:spAutoFit/>
            </a:bodyPr>
            <a:lstStyle/>
            <a:p>
              <a:pPr algn="ctr"/>
              <a:r>
                <a:rPr lang="es-ES" sz="1100" dirty="0">
                  <a:effectLst>
                    <a:outerShdw blurRad="38100" dist="38100" dir="2700000" algn="tl">
                      <a:srgbClr val="000000">
                        <a:alpha val="43137"/>
                      </a:srgbClr>
                    </a:outerShdw>
                  </a:effectLst>
                  <a:latin typeface="+mj-lt"/>
                </a:rPr>
                <a:t>DEA </a:t>
              </a:r>
              <a:r>
                <a:rPr lang="es-ES" sz="1100" dirty="0" err="1">
                  <a:effectLst>
                    <a:outerShdw blurRad="38100" dist="38100" dir="2700000" algn="tl">
                      <a:srgbClr val="000000">
                        <a:alpha val="43137"/>
                      </a:srgbClr>
                    </a:outerShdw>
                  </a:effectLst>
                  <a:latin typeface="+mj-lt"/>
                </a:rPr>
                <a:t>Soft</a:t>
              </a:r>
              <a:r>
                <a:rPr lang="es-ES" sz="1100" dirty="0">
                  <a:effectLst>
                    <a:outerShdw blurRad="38100" dist="38100" dir="2700000" algn="tl">
                      <a:srgbClr val="000000">
                        <a:alpha val="43137"/>
                      </a:srgbClr>
                    </a:outerShdw>
                  </a:effectLst>
                  <a:latin typeface="+mj-lt"/>
                </a:rPr>
                <a:t> Computing</a:t>
              </a:r>
            </a:p>
          </p:txBody>
        </p:sp>
        <p:sp>
          <p:nvSpPr>
            <p:cNvPr id="43" name="Rectángulo 33">
              <a:extLst>
                <a:ext uri="{FF2B5EF4-FFF2-40B4-BE49-F238E27FC236}">
                  <a16:creationId xmlns:a16="http://schemas.microsoft.com/office/drawing/2014/main" id="{40BAAE77-DFEE-4193-43AA-65136D1C6A74}"/>
                </a:ext>
              </a:extLst>
            </p:cNvPr>
            <p:cNvSpPr/>
            <p:nvPr/>
          </p:nvSpPr>
          <p:spPr>
            <a:xfrm>
              <a:off x="4026492" y="738157"/>
              <a:ext cx="1303191" cy="430887"/>
            </a:xfrm>
            <a:prstGeom prst="rect">
              <a:avLst/>
            </a:prstGeom>
          </p:spPr>
          <p:txBody>
            <a:bodyPr wrap="square">
              <a:spAutoFit/>
            </a:bodyPr>
            <a:lstStyle/>
            <a:p>
              <a:pPr algn="ctr"/>
              <a:r>
                <a:rPr lang="es-ES" sz="1100" dirty="0">
                  <a:effectLst>
                    <a:outerShdw blurRad="38100" dist="38100" dir="2700000" algn="tl">
                      <a:srgbClr val="000000">
                        <a:alpha val="43137"/>
                      </a:srgbClr>
                    </a:outerShdw>
                  </a:effectLst>
                  <a:latin typeface="+mj-lt"/>
                </a:rPr>
                <a:t>Doctor Ciencias Computación</a:t>
              </a:r>
            </a:p>
          </p:txBody>
        </p:sp>
        <p:pic>
          <p:nvPicPr>
            <p:cNvPr id="44" name="Imagen 32">
              <a:extLst>
                <a:ext uri="{FF2B5EF4-FFF2-40B4-BE49-F238E27FC236}">
                  <a16:creationId xmlns:a16="http://schemas.microsoft.com/office/drawing/2014/main" id="{B343CB46-B206-3CCC-2D30-2331C7341345}"/>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247131" y="1005936"/>
              <a:ext cx="963191" cy="966213"/>
            </a:xfrm>
            <a:prstGeom prst="rect">
              <a:avLst/>
            </a:prstGeom>
          </p:spPr>
        </p:pic>
        <p:sp>
          <p:nvSpPr>
            <p:cNvPr id="45" name="Rectángulo 33">
              <a:extLst>
                <a:ext uri="{FF2B5EF4-FFF2-40B4-BE49-F238E27FC236}">
                  <a16:creationId xmlns:a16="http://schemas.microsoft.com/office/drawing/2014/main" id="{18EEF607-4F2E-B1E4-298E-110BEAAF3F18}"/>
                </a:ext>
              </a:extLst>
            </p:cNvPr>
            <p:cNvSpPr/>
            <p:nvPr/>
          </p:nvSpPr>
          <p:spPr>
            <a:xfrm>
              <a:off x="3168197" y="736418"/>
              <a:ext cx="1303191" cy="430887"/>
            </a:xfrm>
            <a:prstGeom prst="rect">
              <a:avLst/>
            </a:prstGeom>
          </p:spPr>
          <p:txBody>
            <a:bodyPr wrap="square">
              <a:spAutoFit/>
            </a:bodyPr>
            <a:lstStyle/>
            <a:p>
              <a:pPr algn="ctr"/>
              <a:r>
                <a:rPr lang="es-ES" sz="1100" dirty="0" err="1">
                  <a:effectLst>
                    <a:outerShdw blurRad="38100" dist="38100" dir="2700000" algn="tl">
                      <a:srgbClr val="000000">
                        <a:alpha val="43137"/>
                      </a:srgbClr>
                    </a:outerShdw>
                  </a:effectLst>
                  <a:latin typeface="+mj-lt"/>
                </a:rPr>
                <a:t>MSc</a:t>
              </a:r>
              <a:r>
                <a:rPr lang="es-ES" sz="1100" dirty="0">
                  <a:effectLst>
                    <a:outerShdw blurRad="38100" dist="38100" dir="2700000" algn="tl">
                      <a:srgbClr val="000000">
                        <a:alpha val="43137"/>
                      </a:srgbClr>
                    </a:outerShdw>
                  </a:effectLst>
                  <a:latin typeface="+mj-lt"/>
                </a:rPr>
                <a:t>. </a:t>
              </a:r>
              <a:br>
                <a:rPr lang="es-ES" sz="1100" dirty="0">
                  <a:effectLst>
                    <a:outerShdw blurRad="38100" dist="38100" dir="2700000" algn="tl">
                      <a:srgbClr val="000000">
                        <a:alpha val="43137"/>
                      </a:srgbClr>
                    </a:outerShdw>
                  </a:effectLst>
                  <a:latin typeface="+mj-lt"/>
                </a:rPr>
              </a:br>
              <a:r>
                <a:rPr lang="es-ES" sz="1100" dirty="0">
                  <a:effectLst>
                    <a:outerShdw blurRad="38100" dist="38100" dir="2700000" algn="tl">
                      <a:srgbClr val="000000">
                        <a:alpha val="43137"/>
                      </a:srgbClr>
                    </a:outerShdw>
                  </a:effectLst>
                  <a:latin typeface="+mj-lt"/>
                </a:rPr>
                <a:t>I. Artificial</a:t>
              </a:r>
            </a:p>
          </p:txBody>
        </p:sp>
        <p:sp>
          <p:nvSpPr>
            <p:cNvPr id="21" name="Oval 2">
              <a:extLst>
                <a:ext uri="{FF2B5EF4-FFF2-40B4-BE49-F238E27FC236}">
                  <a16:creationId xmlns:a16="http://schemas.microsoft.com/office/drawing/2014/main" id="{7B6E2BE5-CED9-4383-7C18-B52A2D65F46D}"/>
                </a:ext>
              </a:extLst>
            </p:cNvPr>
            <p:cNvSpPr/>
            <p:nvPr/>
          </p:nvSpPr>
          <p:spPr bwMode="auto">
            <a:xfrm>
              <a:off x="9526593" y="1425838"/>
              <a:ext cx="237974" cy="238721"/>
            </a:xfrm>
            <a:prstGeom prst="ellipse">
              <a:avLst/>
            </a:prstGeom>
            <a:solidFill>
              <a:srgbClr val="68217A"/>
            </a:solidFill>
            <a:ln w="38100" cap="flat" cmpd="sng" algn="ctr">
              <a:solidFill>
                <a:schemeClr val="bg1"/>
              </a:solidFill>
              <a:prstDash val="solid"/>
              <a:headEnd type="none" w="med" len="med"/>
              <a:tailEnd type="none" w="med" len="med"/>
            </a:ln>
            <a:effectLst/>
          </p:spPr>
          <p:txBody>
            <a:bodyPr vert="horz" wrap="square" lIns="0" tIns="45696" rIns="0" bIns="73109" numCol="1" rtlCol="0" anchor="ctr" anchorCtr="0" compatLnSpc="1"/>
            <a:lstStyle/>
            <a:p>
              <a:pPr algn="ctr" defTabSz="913765"/>
              <a:r>
                <a:rPr lang="en-US" sz="1000" kern="0" dirty="0">
                  <a:gradFill>
                    <a:gsLst>
                      <a:gs pos="9583">
                        <a:srgbClr val="FFFFFF"/>
                      </a:gs>
                      <a:gs pos="24000">
                        <a:srgbClr val="FFFFFF"/>
                      </a:gs>
                    </a:gsLst>
                    <a:lin ang="5400000" scaled="0"/>
                  </a:gradFill>
                  <a:latin typeface="+mj-lt"/>
                  <a:cs typeface="Segoe UI Semibold" panose="020B0702040204020203" pitchFamily="34" charset="0"/>
                </a:rPr>
                <a:t>1</a:t>
              </a:r>
            </a:p>
          </p:txBody>
        </p:sp>
        <p:sp>
          <p:nvSpPr>
            <p:cNvPr id="22" name="Oval 53">
              <a:extLst>
                <a:ext uri="{FF2B5EF4-FFF2-40B4-BE49-F238E27FC236}">
                  <a16:creationId xmlns:a16="http://schemas.microsoft.com/office/drawing/2014/main" id="{3E5F606E-FA32-015A-D17E-1BE5C27BA9C8}"/>
                </a:ext>
              </a:extLst>
            </p:cNvPr>
            <p:cNvSpPr/>
            <p:nvPr/>
          </p:nvSpPr>
          <p:spPr bwMode="auto">
            <a:xfrm>
              <a:off x="9526593" y="1704630"/>
              <a:ext cx="237974" cy="238721"/>
            </a:xfrm>
            <a:prstGeom prst="ellipse">
              <a:avLst/>
            </a:prstGeom>
            <a:solidFill>
              <a:srgbClr val="68217A"/>
            </a:solidFill>
            <a:ln w="38100" cap="flat" cmpd="sng" algn="ctr">
              <a:solidFill>
                <a:schemeClr val="bg1"/>
              </a:solidFill>
              <a:prstDash val="solid"/>
              <a:headEnd type="none" w="med" len="med"/>
              <a:tailEnd type="none" w="med" len="med"/>
            </a:ln>
            <a:effectLst/>
          </p:spPr>
          <p:txBody>
            <a:bodyPr vert="horz" wrap="square" lIns="0" tIns="45696" rIns="0" bIns="73109" numCol="1" rtlCol="0" anchor="ctr" anchorCtr="0" compatLnSpc="1"/>
            <a:lstStyle/>
            <a:p>
              <a:pPr algn="ctr" defTabSz="913765"/>
              <a:r>
                <a:rPr lang="en-US" sz="1000" kern="0" dirty="0">
                  <a:gradFill>
                    <a:gsLst>
                      <a:gs pos="9583">
                        <a:srgbClr val="FFFFFF"/>
                      </a:gs>
                      <a:gs pos="24000">
                        <a:srgbClr val="FFFFFF"/>
                      </a:gs>
                    </a:gsLst>
                    <a:lin ang="5400000" scaled="0"/>
                  </a:gradFill>
                  <a:latin typeface="+mj-lt"/>
                  <a:cs typeface="Segoe UI Semibold" panose="020B0702040204020203" pitchFamily="34" charset="0"/>
                </a:rPr>
                <a:t>2</a:t>
              </a:r>
            </a:p>
          </p:txBody>
        </p:sp>
        <p:sp>
          <p:nvSpPr>
            <p:cNvPr id="23" name="Oval 55">
              <a:extLst>
                <a:ext uri="{FF2B5EF4-FFF2-40B4-BE49-F238E27FC236}">
                  <a16:creationId xmlns:a16="http://schemas.microsoft.com/office/drawing/2014/main" id="{CC9701F0-77F1-13E4-E27A-5F801A184BCD}"/>
                </a:ext>
              </a:extLst>
            </p:cNvPr>
            <p:cNvSpPr/>
            <p:nvPr/>
          </p:nvSpPr>
          <p:spPr bwMode="auto">
            <a:xfrm>
              <a:off x="9526593" y="1983423"/>
              <a:ext cx="237974" cy="238721"/>
            </a:xfrm>
            <a:prstGeom prst="ellipse">
              <a:avLst/>
            </a:prstGeom>
            <a:solidFill>
              <a:srgbClr val="68217A"/>
            </a:solidFill>
            <a:ln w="38100" cap="flat" cmpd="sng" algn="ctr">
              <a:solidFill>
                <a:schemeClr val="bg1"/>
              </a:solidFill>
              <a:prstDash val="solid"/>
              <a:headEnd type="none" w="med" len="med"/>
              <a:tailEnd type="none" w="med" len="med"/>
            </a:ln>
            <a:effectLst/>
          </p:spPr>
          <p:txBody>
            <a:bodyPr vert="horz" wrap="square" lIns="0" tIns="45696" rIns="0" bIns="73109" numCol="1" rtlCol="0" anchor="ctr" anchorCtr="0" compatLnSpc="1"/>
            <a:lstStyle/>
            <a:p>
              <a:pPr algn="ctr" defTabSz="913765"/>
              <a:r>
                <a:rPr lang="en-US" sz="1000" kern="0" dirty="0">
                  <a:gradFill>
                    <a:gsLst>
                      <a:gs pos="9583">
                        <a:srgbClr val="FFFFFF"/>
                      </a:gs>
                      <a:gs pos="24000">
                        <a:srgbClr val="FFFFFF"/>
                      </a:gs>
                    </a:gsLst>
                    <a:lin ang="5400000" scaled="0"/>
                  </a:gradFill>
                  <a:latin typeface="+mj-lt"/>
                  <a:cs typeface="Segoe UI Semibold" panose="020B0702040204020203" pitchFamily="34" charset="0"/>
                </a:rPr>
                <a:t>3</a:t>
              </a:r>
            </a:p>
          </p:txBody>
        </p:sp>
        <p:cxnSp>
          <p:nvCxnSpPr>
            <p:cNvPr id="47" name="Conector recto 18">
              <a:extLst>
                <a:ext uri="{FF2B5EF4-FFF2-40B4-BE49-F238E27FC236}">
                  <a16:creationId xmlns:a16="http://schemas.microsoft.com/office/drawing/2014/main" id="{9E800BF6-BBC6-B9AE-D7B6-84A7A46FB9D9}"/>
                </a:ext>
              </a:extLst>
            </p:cNvPr>
            <p:cNvCxnSpPr/>
            <p:nvPr/>
          </p:nvCxnSpPr>
          <p:spPr>
            <a:xfrm>
              <a:off x="5937300" y="2035328"/>
              <a:ext cx="0" cy="70864"/>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Conector 31">
              <a:extLst>
                <a:ext uri="{FF2B5EF4-FFF2-40B4-BE49-F238E27FC236}">
                  <a16:creationId xmlns:a16="http://schemas.microsoft.com/office/drawing/2014/main" id="{ABF6F0F1-5978-6986-DF2A-0E9C8EBDD640}"/>
                </a:ext>
              </a:extLst>
            </p:cNvPr>
            <p:cNvSpPr/>
            <p:nvPr/>
          </p:nvSpPr>
          <p:spPr bwMode="auto">
            <a:xfrm>
              <a:off x="5839391" y="1879880"/>
              <a:ext cx="200539" cy="201168"/>
            </a:xfrm>
            <a:prstGeom prst="flowChartConnector">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sp>
          <p:nvSpPr>
            <p:cNvPr id="50" name="Rectángulo 33">
              <a:extLst>
                <a:ext uri="{FF2B5EF4-FFF2-40B4-BE49-F238E27FC236}">
                  <a16:creationId xmlns:a16="http://schemas.microsoft.com/office/drawing/2014/main" id="{C6ADC1A7-ACC8-14B7-883A-95A2B65F501E}"/>
                </a:ext>
              </a:extLst>
            </p:cNvPr>
            <p:cNvSpPr/>
            <p:nvPr/>
          </p:nvSpPr>
          <p:spPr>
            <a:xfrm>
              <a:off x="5262209" y="746472"/>
              <a:ext cx="1303191" cy="430887"/>
            </a:xfrm>
            <a:prstGeom prst="rect">
              <a:avLst/>
            </a:prstGeom>
          </p:spPr>
          <p:txBody>
            <a:bodyPr wrap="square">
              <a:spAutoFit/>
            </a:bodyPr>
            <a:lstStyle/>
            <a:p>
              <a:pPr algn="ctr"/>
              <a:r>
                <a:rPr lang="es-ES" sz="1100" dirty="0">
                  <a:effectLst>
                    <a:outerShdw blurRad="38100" dist="38100" dir="2700000" algn="tl">
                      <a:srgbClr val="000000">
                        <a:alpha val="43137"/>
                      </a:srgbClr>
                    </a:outerShdw>
                  </a:effectLst>
                  <a:latin typeface="+mj-lt"/>
                </a:rPr>
                <a:t>Fundación</a:t>
              </a:r>
              <a:br>
                <a:rPr lang="es-ES" sz="1100" dirty="0">
                  <a:effectLst>
                    <a:outerShdw blurRad="38100" dist="38100" dir="2700000" algn="tl">
                      <a:srgbClr val="000000">
                        <a:alpha val="43137"/>
                      </a:srgbClr>
                    </a:outerShdw>
                  </a:effectLst>
                  <a:latin typeface="+mj-lt"/>
                </a:rPr>
              </a:br>
              <a:r>
                <a:rPr lang="es-ES" sz="1100" dirty="0">
                  <a:effectLst>
                    <a:outerShdw blurRad="38100" dist="38100" dir="2700000" algn="tl">
                      <a:srgbClr val="000000">
                        <a:alpha val="43137"/>
                      </a:srgbClr>
                    </a:outerShdw>
                  </a:effectLst>
                  <a:latin typeface="+mj-lt"/>
                </a:rPr>
                <a:t>de la Startup</a:t>
              </a:r>
            </a:p>
          </p:txBody>
        </p:sp>
        <p:pic>
          <p:nvPicPr>
            <p:cNvPr id="52" name="Imagen 51" descr="Forma&#10;&#10;Descripción generada automáticamente con confianza media">
              <a:extLst>
                <a:ext uri="{FF2B5EF4-FFF2-40B4-BE49-F238E27FC236}">
                  <a16:creationId xmlns:a16="http://schemas.microsoft.com/office/drawing/2014/main" id="{7F1282C8-1467-04F3-8AD0-63B9BFBB32B1}"/>
                </a:ext>
              </a:extLst>
            </p:cNvPr>
            <p:cNvPicPr>
              <a:picLocks noChangeAspect="1"/>
            </p:cNvPicPr>
            <p:nvPr/>
          </p:nvPicPr>
          <p:blipFill>
            <a:blip r:embed="rId12"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176681" y="1296596"/>
              <a:ext cx="1672232" cy="348707"/>
            </a:xfrm>
            <a:prstGeom prst="rect">
              <a:avLst/>
            </a:prstGeom>
            <a:ln>
              <a:noFill/>
            </a:ln>
            <a:effectLst>
              <a:outerShdw blurRad="292100" dist="139700" dir="2700000" algn="tl" rotWithShape="0">
                <a:srgbClr val="333333">
                  <a:alpha val="65000"/>
                </a:srgbClr>
              </a:outerShdw>
            </a:effectLst>
          </p:spPr>
        </p:pic>
        <p:pic>
          <p:nvPicPr>
            <p:cNvPr id="53" name="Imagen 52" descr="Forma&#10;&#10;Descripción generada automáticamente con confianza media">
              <a:extLst>
                <a:ext uri="{FF2B5EF4-FFF2-40B4-BE49-F238E27FC236}">
                  <a16:creationId xmlns:a16="http://schemas.microsoft.com/office/drawing/2014/main" id="{D14C5402-051F-969C-38B4-70D55ABA172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594684" y="962326"/>
              <a:ext cx="1301704" cy="271441"/>
            </a:xfrm>
            <a:prstGeom prst="rect">
              <a:avLst/>
            </a:prstGeom>
          </p:spPr>
        </p:pic>
      </p:grpSp>
    </p:spTree>
    <p:extLst>
      <p:ext uri="{BB962C8B-B14F-4D97-AF65-F5344CB8AC3E}">
        <p14:creationId xmlns:p14="http://schemas.microsoft.com/office/powerpoint/2010/main" val="1871591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4" name="Imagen 3">
            <a:extLst>
              <a:ext uri="{FF2B5EF4-FFF2-40B4-BE49-F238E27FC236}">
                <a16:creationId xmlns:a16="http://schemas.microsoft.com/office/drawing/2014/main" id="{0BDC13DB-DCD3-3718-F200-2689A37609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97335" y="1498599"/>
            <a:ext cx="6546021" cy="3960092"/>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52796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22A7E61-AA6D-B6DB-A9F2-CDB1F19113B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50419" y="1764144"/>
            <a:ext cx="7016595" cy="3672457"/>
          </a:xfrm>
          <a:prstGeom prst="rect">
            <a:avLst/>
          </a:prstGeom>
        </p:spPr>
      </p:pic>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10" name="Rectángulo: esquinas redondeadas 9">
            <a:extLst>
              <a:ext uri="{FF2B5EF4-FFF2-40B4-BE49-F238E27FC236}">
                <a16:creationId xmlns:a16="http://schemas.microsoft.com/office/drawing/2014/main" id="{715F5CA3-0993-D772-0959-880BC5AC9F34}"/>
              </a:ext>
            </a:extLst>
          </p:cNvPr>
          <p:cNvSpPr/>
          <p:nvPr/>
        </p:nvSpPr>
        <p:spPr>
          <a:xfrm>
            <a:off x="5812119" y="1315039"/>
            <a:ext cx="5583107" cy="323551"/>
          </a:xfrm>
          <a:prstGeom prst="roundRect">
            <a:avLst/>
          </a:prstGeom>
          <a:solidFill>
            <a:srgbClr val="1320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latin typeface="Agency FB" panose="020B0503020202020204" pitchFamily="34" charset="0"/>
              </a:rPr>
              <a:t>Relación ADP y CC por tipo de Suelo</a:t>
            </a:r>
          </a:p>
        </p:txBody>
      </p:sp>
    </p:spTree>
    <p:extLst>
      <p:ext uri="{BB962C8B-B14F-4D97-AF65-F5344CB8AC3E}">
        <p14:creationId xmlns:p14="http://schemas.microsoft.com/office/powerpoint/2010/main" val="332052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0C440EA-FF12-B9C9-2DC0-13D44EB90BFD}"/>
              </a:ext>
            </a:extLst>
          </p:cNvPr>
          <p:cNvPicPr>
            <a:picLocks noChangeAspect="1"/>
          </p:cNvPicPr>
          <p:nvPr/>
        </p:nvPicPr>
        <p:blipFill>
          <a:blip r:embed="rId3"/>
          <a:stretch>
            <a:fillRect/>
          </a:stretch>
        </p:blipFill>
        <p:spPr>
          <a:xfrm>
            <a:off x="2922583" y="-5574"/>
            <a:ext cx="9269417" cy="6858000"/>
          </a:xfrm>
          <a:prstGeom prst="rect">
            <a:avLst/>
          </a:prstGeom>
        </p:spPr>
      </p:pic>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4" name="Imagen 3" descr="Forma&#10;&#10;Descripción generada automáticamente con confianza media">
            <a:extLst>
              <a:ext uri="{FF2B5EF4-FFF2-40B4-BE49-F238E27FC236}">
                <a16:creationId xmlns:a16="http://schemas.microsoft.com/office/drawing/2014/main" id="{956C9C3E-8975-63C3-A563-EC507786B16F}"/>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
        <p:nvSpPr>
          <p:cNvPr id="5" name="CuadroTexto 4">
            <a:extLst>
              <a:ext uri="{FF2B5EF4-FFF2-40B4-BE49-F238E27FC236}">
                <a16:creationId xmlns:a16="http://schemas.microsoft.com/office/drawing/2014/main" id="{DFCCB5EA-2E9B-FCE5-6653-6B7487D7AB0A}"/>
              </a:ext>
            </a:extLst>
          </p:cNvPr>
          <p:cNvSpPr txBox="1"/>
          <p:nvPr/>
        </p:nvSpPr>
        <p:spPr>
          <a:xfrm>
            <a:off x="4607774" y="6418329"/>
            <a:ext cx="4883150"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sz="1400" dirty="0">
                <a:solidFill>
                  <a:schemeClr val="bg1"/>
                </a:solidFill>
                <a:latin typeface="Agency FB" panose="020B0503020202020204" pitchFamily="34" charset="0"/>
              </a:rPr>
              <a:t>https://www.youtube.com/watch?app=desktop&amp;v=UjP94eO1oFw</a:t>
            </a:r>
          </a:p>
        </p:txBody>
      </p:sp>
      <p:pic>
        <p:nvPicPr>
          <p:cNvPr id="6" name="Imagen 5">
            <a:extLst>
              <a:ext uri="{FF2B5EF4-FFF2-40B4-BE49-F238E27FC236}">
                <a16:creationId xmlns:a16="http://schemas.microsoft.com/office/drawing/2014/main" id="{316397A2-3839-314C-28B9-238D8F3A91C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b="-1"/>
          <a:stretch/>
        </p:blipFill>
        <p:spPr>
          <a:xfrm>
            <a:off x="4607774" y="6134391"/>
            <a:ext cx="1365459" cy="3693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70985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1026" name="Picture 2">
            <a:extLst>
              <a:ext uri="{FF2B5EF4-FFF2-40B4-BE49-F238E27FC236}">
                <a16:creationId xmlns:a16="http://schemas.microsoft.com/office/drawing/2014/main" id="{9530D535-0421-7BC0-80A0-C165E22308B2}"/>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963666" y="2227392"/>
            <a:ext cx="6867951" cy="19035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743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22A7E61-AA6D-B6DB-A9F2-CDB1F19113B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50419" y="1745870"/>
            <a:ext cx="7016595" cy="3690731"/>
          </a:xfrm>
          <a:prstGeom prst="rect">
            <a:avLst/>
          </a:prstGeom>
        </p:spPr>
      </p:pic>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3" name="Rectángulo: esquinas redondeadas 2">
            <a:extLst>
              <a:ext uri="{FF2B5EF4-FFF2-40B4-BE49-F238E27FC236}">
                <a16:creationId xmlns:a16="http://schemas.microsoft.com/office/drawing/2014/main" id="{567537A6-A5A4-5D7A-E15D-F38675F98043}"/>
              </a:ext>
            </a:extLst>
          </p:cNvPr>
          <p:cNvSpPr/>
          <p:nvPr/>
        </p:nvSpPr>
        <p:spPr>
          <a:xfrm>
            <a:off x="6410036" y="2909456"/>
            <a:ext cx="1031547" cy="2133600"/>
          </a:xfrm>
          <a:prstGeom prst="roundRect">
            <a:avLst/>
          </a:prstGeom>
          <a:noFill/>
          <a:ln w="28575">
            <a:solidFill>
              <a:srgbClr val="FF0000"/>
            </a:solidFill>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grpSp>
        <p:nvGrpSpPr>
          <p:cNvPr id="10" name="Grupo 9">
            <a:extLst>
              <a:ext uri="{FF2B5EF4-FFF2-40B4-BE49-F238E27FC236}">
                <a16:creationId xmlns:a16="http://schemas.microsoft.com/office/drawing/2014/main" id="{792D64E5-CBAD-8B1B-60C7-EBF20D11B333}"/>
              </a:ext>
            </a:extLst>
          </p:cNvPr>
          <p:cNvGrpSpPr/>
          <p:nvPr/>
        </p:nvGrpSpPr>
        <p:grpSpPr>
          <a:xfrm>
            <a:off x="5869708" y="5153085"/>
            <a:ext cx="1080655" cy="480290"/>
            <a:chOff x="5975927" y="5144655"/>
            <a:chExt cx="1080655" cy="480290"/>
          </a:xfrm>
        </p:grpSpPr>
        <p:sp>
          <p:nvSpPr>
            <p:cNvPr id="4" name="CuadroTexto 3">
              <a:extLst>
                <a:ext uri="{FF2B5EF4-FFF2-40B4-BE49-F238E27FC236}">
                  <a16:creationId xmlns:a16="http://schemas.microsoft.com/office/drawing/2014/main" id="{B367B601-1C38-24A0-C9DA-553165F361B5}"/>
                </a:ext>
              </a:extLst>
            </p:cNvPr>
            <p:cNvSpPr txBox="1"/>
            <p:nvPr/>
          </p:nvSpPr>
          <p:spPr>
            <a:xfrm>
              <a:off x="5981072" y="5251936"/>
              <a:ext cx="857927" cy="369332"/>
            </a:xfrm>
            <a:prstGeom prst="rect">
              <a:avLst/>
            </a:prstGeom>
            <a:noFill/>
          </p:spPr>
          <p:txBody>
            <a:bodyPr wrap="none" rtlCol="0">
              <a:spAutoFit/>
            </a:bodyPr>
            <a:lstStyle/>
            <a:p>
              <a:r>
                <a:rPr lang="es-MX" b="1" dirty="0">
                  <a:solidFill>
                    <a:srgbClr val="C00000"/>
                  </a:solidFill>
                  <a:latin typeface="Agency FB" panose="020B0503020202020204" pitchFamily="34" charset="0"/>
                </a:rPr>
                <a:t>Manzano</a:t>
              </a:r>
            </a:p>
          </p:txBody>
        </p:sp>
        <p:cxnSp>
          <p:nvCxnSpPr>
            <p:cNvPr id="6" name="Conector recto 5">
              <a:extLst>
                <a:ext uri="{FF2B5EF4-FFF2-40B4-BE49-F238E27FC236}">
                  <a16:creationId xmlns:a16="http://schemas.microsoft.com/office/drawing/2014/main" id="{914C286D-0331-1D71-3EDA-CA50C0EAD3DA}"/>
                </a:ext>
              </a:extLst>
            </p:cNvPr>
            <p:cNvCxnSpPr/>
            <p:nvPr/>
          </p:nvCxnSpPr>
          <p:spPr>
            <a:xfrm>
              <a:off x="5975927" y="5624945"/>
              <a:ext cx="868218"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 name="Conector recto de flecha 8">
              <a:extLst>
                <a:ext uri="{FF2B5EF4-FFF2-40B4-BE49-F238E27FC236}">
                  <a16:creationId xmlns:a16="http://schemas.microsoft.com/office/drawing/2014/main" id="{0EC35B40-1F3E-28C7-AEEF-F013E1FCCF01}"/>
                </a:ext>
              </a:extLst>
            </p:cNvPr>
            <p:cNvCxnSpPr/>
            <p:nvPr/>
          </p:nvCxnSpPr>
          <p:spPr>
            <a:xfrm flipV="1">
              <a:off x="6838999" y="5144655"/>
              <a:ext cx="217583" cy="47661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grpSp>
      <p:sp>
        <p:nvSpPr>
          <p:cNvPr id="11" name="Rectángulo: esquinas redondeadas 10">
            <a:extLst>
              <a:ext uri="{FF2B5EF4-FFF2-40B4-BE49-F238E27FC236}">
                <a16:creationId xmlns:a16="http://schemas.microsoft.com/office/drawing/2014/main" id="{27CF9E8A-E032-4271-2EF2-7DC316C12407}"/>
              </a:ext>
            </a:extLst>
          </p:cNvPr>
          <p:cNvSpPr/>
          <p:nvPr/>
        </p:nvSpPr>
        <p:spPr>
          <a:xfrm>
            <a:off x="5812119" y="1315039"/>
            <a:ext cx="5583107" cy="323551"/>
          </a:xfrm>
          <a:prstGeom prst="roundRect">
            <a:avLst/>
          </a:prstGeom>
          <a:solidFill>
            <a:srgbClr val="1320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latin typeface="Agency FB" panose="020B0503020202020204" pitchFamily="34" charset="0"/>
              </a:rPr>
              <a:t>Relación ADP y CC por tipo de Suelo</a:t>
            </a:r>
          </a:p>
        </p:txBody>
      </p:sp>
    </p:spTree>
    <p:extLst>
      <p:ext uri="{BB962C8B-B14F-4D97-AF65-F5344CB8AC3E}">
        <p14:creationId xmlns:p14="http://schemas.microsoft.com/office/powerpoint/2010/main" val="3473653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aphicFrame>
        <p:nvGraphicFramePr>
          <p:cNvPr id="3" name="Tabla 3">
            <a:extLst>
              <a:ext uri="{FF2B5EF4-FFF2-40B4-BE49-F238E27FC236}">
                <a16:creationId xmlns:a16="http://schemas.microsoft.com/office/drawing/2014/main" id="{2200332B-A6A1-C0CE-EC47-F9AD97C10680}"/>
              </a:ext>
            </a:extLst>
          </p:cNvPr>
          <p:cNvGraphicFramePr>
            <a:graphicFrameLocks noGrp="1"/>
          </p:cNvGraphicFramePr>
          <p:nvPr>
            <p:extLst>
              <p:ext uri="{D42A27DB-BD31-4B8C-83A1-F6EECF244321}">
                <p14:modId xmlns:p14="http://schemas.microsoft.com/office/powerpoint/2010/main" val="3703632033"/>
              </p:ext>
            </p:extLst>
          </p:nvPr>
        </p:nvGraphicFramePr>
        <p:xfrm>
          <a:off x="4886420" y="660752"/>
          <a:ext cx="7035297" cy="55626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637868">
                  <a:extLst>
                    <a:ext uri="{9D8B030D-6E8A-4147-A177-3AD203B41FA5}">
                      <a16:colId xmlns:a16="http://schemas.microsoft.com/office/drawing/2014/main" val="3327036025"/>
                    </a:ext>
                  </a:extLst>
                </a:gridCol>
                <a:gridCol w="1707231">
                  <a:extLst>
                    <a:ext uri="{9D8B030D-6E8A-4147-A177-3AD203B41FA5}">
                      <a16:colId xmlns:a16="http://schemas.microsoft.com/office/drawing/2014/main" val="713006603"/>
                    </a:ext>
                  </a:extLst>
                </a:gridCol>
                <a:gridCol w="656628">
                  <a:extLst>
                    <a:ext uri="{9D8B030D-6E8A-4147-A177-3AD203B41FA5}">
                      <a16:colId xmlns:a16="http://schemas.microsoft.com/office/drawing/2014/main" val="967446298"/>
                    </a:ext>
                  </a:extLst>
                </a:gridCol>
                <a:gridCol w="1688471">
                  <a:extLst>
                    <a:ext uri="{9D8B030D-6E8A-4147-A177-3AD203B41FA5}">
                      <a16:colId xmlns:a16="http://schemas.microsoft.com/office/drawing/2014/main" val="492512618"/>
                    </a:ext>
                  </a:extLst>
                </a:gridCol>
                <a:gridCol w="656627">
                  <a:extLst>
                    <a:ext uri="{9D8B030D-6E8A-4147-A177-3AD203B41FA5}">
                      <a16:colId xmlns:a16="http://schemas.microsoft.com/office/drawing/2014/main" val="4090227274"/>
                    </a:ext>
                  </a:extLst>
                </a:gridCol>
                <a:gridCol w="1688472">
                  <a:extLst>
                    <a:ext uri="{9D8B030D-6E8A-4147-A177-3AD203B41FA5}">
                      <a16:colId xmlns:a16="http://schemas.microsoft.com/office/drawing/2014/main" val="3700952320"/>
                    </a:ext>
                  </a:extLst>
                </a:gridCol>
              </a:tblGrid>
              <a:tr h="370840">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Resistentes a la sequia </a:t>
                      </a:r>
                      <a:br>
                        <a:rPr lang="es-MX" sz="1400" dirty="0">
                          <a:latin typeface="Agency FB" panose="020B0503020202020204" pitchFamily="34" charset="0"/>
                        </a:rPr>
                      </a:br>
                      <a:r>
                        <a:rPr lang="es-MX" sz="1400" b="0" dirty="0">
                          <a:latin typeface="Agency FB" panose="020B0503020202020204" pitchFamily="34" charset="0"/>
                        </a:rPr>
                        <a:t>Válidos para secano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Tolerantes a la sequía</a:t>
                      </a:r>
                      <a:br>
                        <a:rPr lang="es-MX" sz="1400" dirty="0">
                          <a:latin typeface="Agency FB" panose="020B0503020202020204" pitchFamily="34" charset="0"/>
                        </a:rPr>
                      </a:br>
                      <a:r>
                        <a:rPr lang="es-MX" sz="1400" b="0" dirty="0">
                          <a:latin typeface="Agency FB" panose="020B0503020202020204" pitchFamily="34" charset="0"/>
                        </a:rPr>
                        <a:t>Se recomienda dar riego de apoyo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Sensibles a la sequía</a:t>
                      </a:r>
                      <a:br>
                        <a:rPr lang="es-MX" sz="1400" dirty="0">
                          <a:latin typeface="Agency FB" panose="020B0503020202020204" pitchFamily="34" charset="0"/>
                        </a:rPr>
                      </a:br>
                      <a:r>
                        <a:rPr lang="es-MX" sz="1400" b="0" dirty="0">
                          <a:latin typeface="Agency FB" panose="020B0503020202020204" pitchFamily="34" charset="0"/>
                        </a:rPr>
                        <a:t>Precisan de riego obligatorio</a:t>
                      </a:r>
                    </a:p>
                  </a:txBody>
                  <a:tcPr/>
                </a:tc>
                <a:tc hMerge="1">
                  <a:txBody>
                    <a:bodyPr/>
                    <a:lstStyle/>
                    <a:p>
                      <a:endParaRPr lang="es-MX" dirty="0"/>
                    </a:p>
                  </a:txBody>
                  <a:tcPr/>
                </a:tc>
                <a:extLst>
                  <a:ext uri="{0D108BD9-81ED-4DB2-BD59-A6C34878D82A}">
                    <a16:rowId xmlns:a16="http://schemas.microsoft.com/office/drawing/2014/main" val="258124421"/>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150-200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Tapenera</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Uva de mesa</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Cerezo, albaricoquero y melocotonero tardíos</a:t>
                      </a:r>
                    </a:p>
                  </a:txBody>
                  <a:tcPr marL="0" marR="0" marT="0" marB="0" anchor="ctr"/>
                </a:tc>
                <a:extLst>
                  <a:ext uri="{0D108BD9-81ED-4DB2-BD59-A6C34878D82A}">
                    <a16:rowId xmlns:a16="http://schemas.microsoft.com/office/drawing/2014/main" val="185334834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Chumbera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450-650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Jinjolero (azufaifo)</a:t>
                      </a:r>
                    </a:p>
                  </a:txBody>
                  <a:tcPr marL="0" marR="0" marT="0" marB="0" anchor="ctr"/>
                </a:tc>
                <a:tc>
                  <a:txBody>
                    <a:bodyPr/>
                    <a:lstStyle/>
                    <a:p>
                      <a:pPr marL="88900" indent="0" algn="l" defTabSz="914400" rtl="0" eaLnBrk="1" latinLnBrk="0" hangingPunct="1"/>
                      <a:r>
                        <a:rPr lang="es-MX" sz="1400" kern="1200">
                          <a:solidFill>
                            <a:schemeClr val="tx1"/>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Peral y manzano tardíos</a:t>
                      </a:r>
                    </a:p>
                  </a:txBody>
                  <a:tcPr marL="0" marR="0" marT="0" marB="0" anchor="ctr"/>
                </a:tc>
                <a:extLst>
                  <a:ext uri="{0D108BD9-81ED-4DB2-BD59-A6C34878D82A}">
                    <a16:rowId xmlns:a16="http://schemas.microsoft.com/office/drawing/2014/main" val="703917223"/>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Olivo para aceite</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500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Olivo de verdeo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Aguacate</a:t>
                      </a:r>
                    </a:p>
                  </a:txBody>
                  <a:tcPr marL="0" marR="0" marT="0" marB="0" anchor="ctr"/>
                </a:tc>
                <a:extLst>
                  <a:ext uri="{0D108BD9-81ED-4DB2-BD59-A6C34878D82A}">
                    <a16:rowId xmlns:a16="http://schemas.microsoft.com/office/drawing/2014/main" val="328101746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Pistachero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Chirimoyo</a:t>
                      </a:r>
                    </a:p>
                  </a:txBody>
                  <a:tcPr marL="0" marR="0" marT="0" marB="0" anchor="ctr"/>
                </a:tc>
                <a:extLst>
                  <a:ext uri="{0D108BD9-81ED-4DB2-BD59-A6C34878D82A}">
                    <a16:rowId xmlns:a16="http://schemas.microsoft.com/office/drawing/2014/main" val="176859778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Almendro</a:t>
                      </a:r>
                    </a:p>
                  </a:txBody>
                  <a:tcPr marL="0" marR="0" marT="0" marB="0" anchor="ctr"/>
                </a:tc>
                <a:tc>
                  <a:txBody>
                    <a:bodyPr/>
                    <a:lstStyle/>
                    <a:p>
                      <a:pPr marL="88900" indent="0" algn="l" defTabSz="914400" rtl="0" eaLnBrk="1" latinLnBrk="0" hangingPunct="1"/>
                      <a:r>
                        <a:rPr lang="es-MX" sz="1400" kern="1200" dirty="0">
                          <a:solidFill>
                            <a:schemeClr val="tx1"/>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Peral y manzano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800-1300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Zarzamora</a:t>
                      </a:r>
                    </a:p>
                  </a:txBody>
                  <a:tcPr marL="0" marR="0" marT="0" marB="0" anchor="ctr"/>
                </a:tc>
                <a:extLst>
                  <a:ext uri="{0D108BD9-81ED-4DB2-BD59-A6C34878D82A}">
                    <a16:rowId xmlns:a16="http://schemas.microsoft.com/office/drawing/2014/main" val="1892605795"/>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Vid de vinificación</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500-650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Granado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900-1200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Cítricos</a:t>
                      </a:r>
                    </a:p>
                  </a:txBody>
                  <a:tcPr marL="0" marR="0" marT="0" marB="0" anchor="ctr"/>
                </a:tc>
                <a:extLst>
                  <a:ext uri="{0D108BD9-81ED-4DB2-BD59-A6C34878D82A}">
                    <a16:rowId xmlns:a16="http://schemas.microsoft.com/office/drawing/2014/main" val="325099322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 tempranos</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Caqui</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1000-1200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Frambueso</a:t>
                      </a:r>
                    </a:p>
                  </a:txBody>
                  <a:tcPr marL="0" marR="0" marT="0" marB="0" anchor="ctr"/>
                </a:tc>
                <a:extLst>
                  <a:ext uri="{0D108BD9-81ED-4DB2-BD59-A6C34878D82A}">
                    <a16:rowId xmlns:a16="http://schemas.microsoft.com/office/drawing/2014/main" val="390235031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Albaricoquero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Grosellero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Papaya</a:t>
                      </a:r>
                    </a:p>
                  </a:txBody>
                  <a:tcPr marL="0" marR="0" marT="0" marB="0" anchor="ctr"/>
                </a:tc>
                <a:extLst>
                  <a:ext uri="{0D108BD9-81ED-4DB2-BD59-A6C34878D82A}">
                    <a16:rowId xmlns:a16="http://schemas.microsoft.com/office/drawing/2014/main" val="3063562617"/>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Melocotonero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Membrillero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Kiwi</a:t>
                      </a:r>
                    </a:p>
                  </a:txBody>
                  <a:tcPr marL="0" marR="0" marT="0" marB="0" anchor="ctr"/>
                </a:tc>
                <a:extLst>
                  <a:ext uri="{0D108BD9-81ED-4DB2-BD59-A6C34878D82A}">
                    <a16:rowId xmlns:a16="http://schemas.microsoft.com/office/drawing/2014/main" val="419259149"/>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Ciruelo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Nogal</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2500-3000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Avellano</a:t>
                      </a:r>
                    </a:p>
                  </a:txBody>
                  <a:tcPr marL="0" marR="0" marT="0" marB="0" anchor="ctr"/>
                </a:tc>
                <a:extLst>
                  <a:ext uri="{0D108BD9-81ED-4DB2-BD59-A6C34878D82A}">
                    <a16:rowId xmlns:a16="http://schemas.microsoft.com/office/drawing/2014/main" val="197084948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400-600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Higuera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Mango </a:t>
                      </a: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extLst>
                  <a:ext uri="{0D108BD9-81ED-4DB2-BD59-A6C34878D82A}">
                    <a16:rowId xmlns:a16="http://schemas.microsoft.com/office/drawing/2014/main" val="358052199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Níspero</a:t>
                      </a: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extLst>
                  <a:ext uri="{0D108BD9-81ED-4DB2-BD59-A6C34878D82A}">
                    <a16:rowId xmlns:a16="http://schemas.microsoft.com/office/drawing/2014/main" val="2084815133"/>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Algarrobo</a:t>
                      </a: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extLst>
                  <a:ext uri="{0D108BD9-81ED-4DB2-BD59-A6C34878D82A}">
                    <a16:rowId xmlns:a16="http://schemas.microsoft.com/office/drawing/2014/main" val="1810678692"/>
                  </a:ext>
                </a:extLst>
              </a:tr>
            </a:tbl>
          </a:graphicData>
        </a:graphic>
      </p:graphicFrame>
      <p:sp>
        <p:nvSpPr>
          <p:cNvPr id="5" name="CuadroTexto 4">
            <a:extLst>
              <a:ext uri="{FF2B5EF4-FFF2-40B4-BE49-F238E27FC236}">
                <a16:creationId xmlns:a16="http://schemas.microsoft.com/office/drawing/2014/main" id="{26F1BDF6-A09B-E3F8-F514-BB09B911B16A}"/>
              </a:ext>
            </a:extLst>
          </p:cNvPr>
          <p:cNvSpPr txBox="1"/>
          <p:nvPr/>
        </p:nvSpPr>
        <p:spPr>
          <a:xfrm>
            <a:off x="4886420" y="257967"/>
            <a:ext cx="7035297"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rPr>
              <a:t>Necesidades de agua de los distintos cultivos frutales expresadas en mm anuales</a:t>
            </a:r>
          </a:p>
        </p:txBody>
      </p:sp>
    </p:spTree>
    <p:extLst>
      <p:ext uri="{BB962C8B-B14F-4D97-AF65-F5344CB8AC3E}">
        <p14:creationId xmlns:p14="http://schemas.microsoft.com/office/powerpoint/2010/main" val="724998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aphicFrame>
        <p:nvGraphicFramePr>
          <p:cNvPr id="4" name="Diagrama 3">
            <a:extLst>
              <a:ext uri="{FF2B5EF4-FFF2-40B4-BE49-F238E27FC236}">
                <a16:creationId xmlns:a16="http://schemas.microsoft.com/office/drawing/2014/main" id="{9E928BA4-EE7A-E4BF-4791-0CFAC613E9ED}"/>
              </a:ext>
            </a:extLst>
          </p:cNvPr>
          <p:cNvGraphicFramePr/>
          <p:nvPr>
            <p:extLst>
              <p:ext uri="{D42A27DB-BD31-4B8C-83A1-F6EECF244321}">
                <p14:modId xmlns:p14="http://schemas.microsoft.com/office/powerpoint/2010/main" val="887068268"/>
              </p:ext>
            </p:extLst>
          </p:nvPr>
        </p:nvGraphicFramePr>
        <p:xfrm>
          <a:off x="5014685" y="567266"/>
          <a:ext cx="6643915"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4102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a:blip r:embed="rId3"/>
          <a:stretch>
            <a:fillRect/>
          </a:stretch>
        </p:blipFill>
        <p:spPr>
          <a:xfrm>
            <a:off x="0" y="0"/>
            <a:ext cx="12192000" cy="6858000"/>
          </a:xfrm>
          <a:prstGeom prst="rect">
            <a:avLst/>
          </a:prstGeom>
        </p:spPr>
      </p:pic>
      <p:grpSp>
        <p:nvGrpSpPr>
          <p:cNvPr id="62" name="Grupo 61">
            <a:extLst>
              <a:ext uri="{FF2B5EF4-FFF2-40B4-BE49-F238E27FC236}">
                <a16:creationId xmlns:a16="http://schemas.microsoft.com/office/drawing/2014/main" id="{053105EA-DBA1-C51C-4EC7-928AF175E61A}"/>
              </a:ext>
            </a:extLst>
          </p:cNvPr>
          <p:cNvGrpSpPr/>
          <p:nvPr/>
        </p:nvGrpSpPr>
        <p:grpSpPr>
          <a:xfrm>
            <a:off x="609600" y="2286000"/>
            <a:ext cx="7869168" cy="2733130"/>
            <a:chOff x="609600" y="2286000"/>
            <a:chExt cx="7869168" cy="2733130"/>
          </a:xfrm>
        </p:grpSpPr>
        <p:sp>
          <p:nvSpPr>
            <p:cNvPr id="8" name="Rectángulo: esquinas redondeadas 7">
              <a:extLst>
                <a:ext uri="{FF2B5EF4-FFF2-40B4-BE49-F238E27FC236}">
                  <a16:creationId xmlns:a16="http://schemas.microsoft.com/office/drawing/2014/main" id="{7277BE28-459C-7F59-99CC-88ACBB9FB3B5}"/>
                </a:ext>
              </a:extLst>
            </p:cNvPr>
            <p:cNvSpPr/>
            <p:nvPr/>
          </p:nvSpPr>
          <p:spPr>
            <a:xfrm>
              <a:off x="609600" y="2286000"/>
              <a:ext cx="6727371" cy="1665514"/>
            </a:xfrm>
            <a:prstGeom prst="roundRect">
              <a:avLst>
                <a:gd name="adj" fmla="val 10503"/>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728FE01-7463-1B63-D300-071EF9C67AEE}"/>
                </a:ext>
              </a:extLst>
            </p:cNvPr>
            <p:cNvSpPr txBox="1"/>
            <p:nvPr/>
          </p:nvSpPr>
          <p:spPr>
            <a:xfrm>
              <a:off x="978609" y="2306631"/>
              <a:ext cx="6090931" cy="1538883"/>
            </a:xfrm>
            <a:prstGeom prst="rect">
              <a:avLst/>
            </a:prstGeom>
            <a:noFill/>
            <a:effectLst>
              <a:glow rad="127000">
                <a:schemeClr val="tx1"/>
              </a:glow>
              <a:outerShdw blurRad="50800" dist="38100" dir="2700000" algn="tl" rotWithShape="0">
                <a:prstClr val="black">
                  <a:alpha val="40000"/>
                </a:prstClr>
              </a:outerShdw>
            </a:effectLst>
          </p:spPr>
          <p:txBody>
            <a:bodyPr wrap="square" rtlCol="0">
              <a:spAutoFit/>
            </a:bodyPr>
            <a:lstStyle/>
            <a:p>
              <a: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t>Agricultura de precisión</a:t>
              </a:r>
              <a:b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br>
              <a:r>
                <a:rPr lang="es-MX" sz="4000" b="1" dirty="0">
                  <a:solidFill>
                    <a:schemeClr val="bg1"/>
                  </a:solidFill>
                  <a:effectLst>
                    <a:outerShdw blurRad="38100" dist="38100" dir="2700000" algn="tl">
                      <a:srgbClr val="000000">
                        <a:alpha val="43137"/>
                      </a:srgbClr>
                    </a:outerShdw>
                  </a:effectLst>
                  <a:latin typeface="Agency FB" panose="020B0503020202020204" pitchFamily="34" charset="0"/>
                </a:rPr>
                <a:t>Eficiencia del Riego</a:t>
              </a:r>
              <a:endParaRPr lang="es-MX" sz="54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cxnSp>
          <p:nvCxnSpPr>
            <p:cNvPr id="55" name="Conector recto 54">
              <a:extLst>
                <a:ext uri="{FF2B5EF4-FFF2-40B4-BE49-F238E27FC236}">
                  <a16:creationId xmlns:a16="http://schemas.microsoft.com/office/drawing/2014/main" id="{D87A5E82-BD3A-A46A-75BE-204AA2969B3E}"/>
                </a:ext>
              </a:extLst>
            </p:cNvPr>
            <p:cNvCxnSpPr>
              <a:cxnSpLocks/>
            </p:cNvCxnSpPr>
            <p:nvPr/>
          </p:nvCxnSpPr>
          <p:spPr>
            <a:xfrm>
              <a:off x="3973285" y="3951514"/>
              <a:ext cx="698500" cy="10014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A5829C8A-36CB-901C-BC22-C97FBF476903}"/>
                </a:ext>
              </a:extLst>
            </p:cNvPr>
            <p:cNvCxnSpPr>
              <a:cxnSpLocks/>
            </p:cNvCxnSpPr>
            <p:nvPr/>
          </p:nvCxnSpPr>
          <p:spPr>
            <a:xfrm>
              <a:off x="4665435" y="4948464"/>
              <a:ext cx="367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Elipse 59">
              <a:extLst>
                <a:ext uri="{FF2B5EF4-FFF2-40B4-BE49-F238E27FC236}">
                  <a16:creationId xmlns:a16="http://schemas.microsoft.com/office/drawing/2014/main" id="{9E798CCD-86DA-17B3-B767-B29CFF60E5C1}"/>
                </a:ext>
              </a:extLst>
            </p:cNvPr>
            <p:cNvSpPr/>
            <p:nvPr/>
          </p:nvSpPr>
          <p:spPr>
            <a:xfrm>
              <a:off x="8337435" y="4877797"/>
              <a:ext cx="141333" cy="141333"/>
            </a:xfrm>
            <a:prstGeom prst="ellipse">
              <a:avLst/>
            </a:prstGeom>
            <a:solidFill>
              <a:srgbClr val="FFFFFF">
                <a:alpha val="69804"/>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777422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aphicFrame>
        <p:nvGraphicFramePr>
          <p:cNvPr id="3" name="Diagrama 2">
            <a:extLst>
              <a:ext uri="{FF2B5EF4-FFF2-40B4-BE49-F238E27FC236}">
                <a16:creationId xmlns:a16="http://schemas.microsoft.com/office/drawing/2014/main" id="{065385EC-F803-7D9A-AFB7-587D9DBC2581}"/>
              </a:ext>
            </a:extLst>
          </p:cNvPr>
          <p:cNvGraphicFramePr/>
          <p:nvPr>
            <p:extLst>
              <p:ext uri="{D42A27DB-BD31-4B8C-83A1-F6EECF244321}">
                <p14:modId xmlns:p14="http://schemas.microsoft.com/office/powerpoint/2010/main" val="4092009263"/>
              </p:ext>
            </p:extLst>
          </p:nvPr>
        </p:nvGraphicFramePr>
        <p:xfrm>
          <a:off x="4852448" y="1761419"/>
          <a:ext cx="6721244" cy="44588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uadroTexto 6">
            <a:extLst>
              <a:ext uri="{FF2B5EF4-FFF2-40B4-BE49-F238E27FC236}">
                <a16:creationId xmlns:a16="http://schemas.microsoft.com/office/drawing/2014/main" id="{4437630D-B52D-FC30-BFC0-D5D9AD8BFE42}"/>
              </a:ext>
            </a:extLst>
          </p:cNvPr>
          <p:cNvSpPr txBox="1"/>
          <p:nvPr/>
        </p:nvSpPr>
        <p:spPr>
          <a:xfrm>
            <a:off x="4852448" y="380037"/>
            <a:ext cx="6721244" cy="1261884"/>
          </a:xfrm>
          <a:prstGeom prst="rect">
            <a:avLst/>
          </a:prstGeom>
          <a:noFill/>
        </p:spPr>
        <p:txBody>
          <a:bodyPr wrap="square">
            <a:spAutoFit/>
          </a:bodyPr>
          <a:lstStyle/>
          <a:p>
            <a:pPr algn="ctr"/>
            <a:r>
              <a:rPr lang="es-MX" sz="2800" b="1" dirty="0">
                <a:latin typeface="Agency FB" panose="020B0503020202020204" pitchFamily="34" charset="0"/>
              </a:rPr>
              <a:t>Tecnología y Agricultura de Precisión</a:t>
            </a:r>
          </a:p>
          <a:p>
            <a:pPr algn="ctr"/>
            <a:r>
              <a:rPr lang="es-MX" sz="2400" dirty="0">
                <a:latin typeface="Agency FB" panose="020B0503020202020204" pitchFamily="34" charset="0"/>
              </a:rPr>
              <a:t>Agricultura inteligente basada en datos para mejorar la  sustentabilidad en el manejo de recursos naturales</a:t>
            </a:r>
          </a:p>
        </p:txBody>
      </p:sp>
    </p:spTree>
    <p:extLst>
      <p:ext uri="{BB962C8B-B14F-4D97-AF65-F5344CB8AC3E}">
        <p14:creationId xmlns:p14="http://schemas.microsoft.com/office/powerpoint/2010/main" val="3264674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2437039" y="2313960"/>
            <a:ext cx="9754961" cy="4572638"/>
          </a:xfrm>
          <a:prstGeom prst="rect">
            <a:avLst/>
          </a:prstGeom>
        </p:spPr>
      </p:pic>
      <p:pic>
        <p:nvPicPr>
          <p:cNvPr id="8" name="Imagen 7">
            <a:extLst>
              <a:ext uri="{FF2B5EF4-FFF2-40B4-BE49-F238E27FC236}">
                <a16:creationId xmlns:a16="http://schemas.microsoft.com/office/drawing/2014/main" id="{42788215-AC92-4D53-C5CA-D539F027399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03796" y="1397211"/>
            <a:ext cx="2086114" cy="1833498"/>
          </a:xfrm>
          <a:prstGeom prst="rect">
            <a:avLst/>
          </a:prstGeom>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2" name="Imagen 1">
            <a:extLst>
              <a:ext uri="{FF2B5EF4-FFF2-40B4-BE49-F238E27FC236}">
                <a16:creationId xmlns:a16="http://schemas.microsoft.com/office/drawing/2014/main" id="{1725442D-AFC9-EFE5-EBE1-67C82052860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
          <a:stretch/>
        </p:blipFill>
        <p:spPr>
          <a:xfrm rot="19718976">
            <a:off x="7877649" y="1108613"/>
            <a:ext cx="4971100" cy="1322027"/>
          </a:xfrm>
          <a:prstGeom prst="rect">
            <a:avLst/>
          </a:prstGeom>
        </p:spPr>
      </p:pic>
      <p:pic>
        <p:nvPicPr>
          <p:cNvPr id="5" name="Imagen 4">
            <a:extLst>
              <a:ext uri="{FF2B5EF4-FFF2-40B4-BE49-F238E27FC236}">
                <a16:creationId xmlns:a16="http://schemas.microsoft.com/office/drawing/2014/main" id="{0FE0879C-2C6A-CD10-D006-FEB58E1D50B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6000" y="846738"/>
            <a:ext cx="2438400" cy="2383971"/>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8" cstate="screen">
            <a:lum bright="70000" contrast="-70000"/>
            <a:extLst>
              <a:ext uri="{BEBA8EAE-BF5A-486C-A8C5-ECC9F3942E4B}">
                <a14:imgProps xmlns:a14="http://schemas.microsoft.com/office/drawing/2010/main">
                  <a14:imgLayer r:embed="rId9">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249462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59E66C4F-5DB0-25FD-A6BB-B186154D68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62027" y="750260"/>
            <a:ext cx="5467943" cy="5357480"/>
          </a:xfrm>
          <a:prstGeom prst="rect">
            <a:avLst/>
          </a:prstGeom>
        </p:spPr>
      </p:pic>
      <p:pic>
        <p:nvPicPr>
          <p:cNvPr id="13" name="Imagen 12">
            <a:extLst>
              <a:ext uri="{FF2B5EF4-FFF2-40B4-BE49-F238E27FC236}">
                <a16:creationId xmlns:a16="http://schemas.microsoft.com/office/drawing/2014/main" id="{744F3101-D19A-DA99-464A-1EEF6B0973F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70547" y="5080974"/>
            <a:ext cx="2033262" cy="1447991"/>
          </a:xfrm>
          <a:prstGeom prst="rect">
            <a:avLst/>
          </a:prstGeom>
        </p:spPr>
      </p:pic>
      <p:pic>
        <p:nvPicPr>
          <p:cNvPr id="15" name="Imagen 14">
            <a:extLst>
              <a:ext uri="{FF2B5EF4-FFF2-40B4-BE49-F238E27FC236}">
                <a16:creationId xmlns:a16="http://schemas.microsoft.com/office/drawing/2014/main" id="{0B6EC80D-8109-4A90-3DE7-457053DBD8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4624" y="1724029"/>
            <a:ext cx="2518369" cy="1771717"/>
          </a:xfrm>
          <a:prstGeom prst="rect">
            <a:avLst/>
          </a:prstGeom>
          <a:effectLst>
            <a:outerShdw blurRad="50800" dist="38100" dir="2700000" algn="tl" rotWithShape="0">
              <a:prstClr val="black">
                <a:alpha val="40000"/>
              </a:prstClr>
            </a:outerShdw>
          </a:effectLst>
        </p:spPr>
      </p:pic>
      <p:pic>
        <p:nvPicPr>
          <p:cNvPr id="17" name="Imagen 16">
            <a:extLst>
              <a:ext uri="{FF2B5EF4-FFF2-40B4-BE49-F238E27FC236}">
                <a16:creationId xmlns:a16="http://schemas.microsoft.com/office/drawing/2014/main" id="{CFBDA5D7-23B2-2B0D-1827-63C8EB55ADC8}"/>
              </a:ext>
            </a:extLst>
          </p:cNvPr>
          <p:cNvPicPr>
            <a:picLocks noChangeAspect="1"/>
          </p:cNvPicPr>
          <p:nvPr/>
        </p:nvPicPr>
        <p:blipFill>
          <a:blip r:embed="rId6"/>
          <a:stretch>
            <a:fillRect/>
          </a:stretch>
        </p:blipFill>
        <p:spPr>
          <a:xfrm>
            <a:off x="617253" y="1724029"/>
            <a:ext cx="3141870" cy="2094580"/>
          </a:xfrm>
          <a:prstGeom prst="rect">
            <a:avLst/>
          </a:prstGeom>
          <a:effectLst>
            <a:outerShdw blurRad="50800" dist="38100" dir="2700000" algn="tl" rotWithShape="0">
              <a:prstClr val="black">
                <a:alpha val="40000"/>
              </a:prstClr>
            </a:outerShdw>
          </a:effectLst>
        </p:spPr>
      </p:pic>
      <p:sp>
        <p:nvSpPr>
          <p:cNvPr id="19" name="CuadroTexto 18">
            <a:extLst>
              <a:ext uri="{FF2B5EF4-FFF2-40B4-BE49-F238E27FC236}">
                <a16:creationId xmlns:a16="http://schemas.microsoft.com/office/drawing/2014/main" id="{E5AEDCD3-51C4-F068-F31D-EB97CCFA79B5}"/>
              </a:ext>
            </a:extLst>
          </p:cNvPr>
          <p:cNvSpPr txBox="1"/>
          <p:nvPr/>
        </p:nvSpPr>
        <p:spPr>
          <a:xfrm>
            <a:off x="0" y="0"/>
            <a:ext cx="12191999" cy="461665"/>
          </a:xfrm>
          <a:prstGeom prst="rect">
            <a:avLst/>
          </a:prstGeom>
          <a:noFill/>
        </p:spPr>
        <p:txBody>
          <a:bodyPr wrap="square">
            <a:spAutoFit/>
          </a:bodyPr>
          <a:lstStyle/>
          <a:p>
            <a:pPr algn="ctr"/>
            <a:r>
              <a:rPr lang="es-MX" sz="2400" dirty="0">
                <a:effectLst>
                  <a:outerShdw blurRad="38100" dist="38100" dir="2700000" algn="tl">
                    <a:srgbClr val="000000">
                      <a:alpha val="43137"/>
                    </a:srgbClr>
                  </a:outerShdw>
                </a:effectLst>
                <a:latin typeface="Agency FB" panose="020B0503020202020204" pitchFamily="34" charset="0"/>
              </a:rPr>
              <a:t>Consejo de Cuenca Laguna de Bustillos - Laguna los Mexicanos</a:t>
            </a:r>
          </a:p>
        </p:txBody>
      </p:sp>
    </p:spTree>
    <p:extLst>
      <p:ext uri="{BB962C8B-B14F-4D97-AF65-F5344CB8AC3E}">
        <p14:creationId xmlns:p14="http://schemas.microsoft.com/office/powerpoint/2010/main" val="3310361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2437039" y="2313960"/>
            <a:ext cx="9754961" cy="4572638"/>
          </a:xfrm>
          <a:prstGeom prst="rect">
            <a:avLst/>
          </a:prstGeom>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pic>
        <p:nvPicPr>
          <p:cNvPr id="19" name="Imagen 18">
            <a:extLst>
              <a:ext uri="{FF2B5EF4-FFF2-40B4-BE49-F238E27FC236}">
                <a16:creationId xmlns:a16="http://schemas.microsoft.com/office/drawing/2014/main" id="{E419E54D-0CBD-8594-C72D-AC2237127D4E}"/>
              </a:ext>
            </a:extLst>
          </p:cNvPr>
          <p:cNvPicPr>
            <a:picLocks noChangeAspect="1"/>
          </p:cNvPicPr>
          <p:nvPr/>
        </p:nvPicPr>
        <p:blipFill rotWithShape="1">
          <a:blip r:embed="rId7"/>
          <a:srcRect l="22898" t="10170" r="22629" b="10105"/>
          <a:stretch/>
        </p:blipFill>
        <p:spPr>
          <a:xfrm>
            <a:off x="4808461" y="1788140"/>
            <a:ext cx="2969194" cy="5069859"/>
          </a:xfrm>
          <a:prstGeom prst="rect">
            <a:avLst/>
          </a:prstGeom>
          <a:effectLst>
            <a:glow rad="50800">
              <a:schemeClr val="bg1">
                <a:alpha val="87000"/>
              </a:schemeClr>
            </a:glow>
          </a:effectLst>
        </p:spPr>
      </p:pic>
      <p:cxnSp>
        <p:nvCxnSpPr>
          <p:cNvPr id="21" name="Conector recto 20">
            <a:extLst>
              <a:ext uri="{FF2B5EF4-FFF2-40B4-BE49-F238E27FC236}">
                <a16:creationId xmlns:a16="http://schemas.microsoft.com/office/drawing/2014/main" id="{D352F3BB-AFB0-7C5A-B9E9-55E93558EAE4}"/>
              </a:ext>
            </a:extLst>
          </p:cNvPr>
          <p:cNvCxnSpPr/>
          <p:nvPr/>
        </p:nvCxnSpPr>
        <p:spPr>
          <a:xfrm>
            <a:off x="7471007" y="5959737"/>
            <a:ext cx="2512089" cy="0"/>
          </a:xfrm>
          <a:prstGeom prst="line">
            <a:avLst/>
          </a:prstGeom>
          <a:ln w="38100"/>
          <a:effectLst>
            <a:glow rad="76200">
              <a:schemeClr val="bg1"/>
            </a:glow>
          </a:effectLst>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B087FA0-FA3B-1310-A5B6-DBE1F4A13E49}"/>
              </a:ext>
            </a:extLst>
          </p:cNvPr>
          <p:cNvCxnSpPr>
            <a:cxnSpLocks/>
          </p:cNvCxnSpPr>
          <p:nvPr/>
        </p:nvCxnSpPr>
        <p:spPr>
          <a:xfrm>
            <a:off x="7691718" y="5063795"/>
            <a:ext cx="0" cy="753704"/>
          </a:xfrm>
          <a:prstGeom prst="line">
            <a:avLst/>
          </a:prstGeom>
          <a:ln w="38100">
            <a:headEnd type="arrow" w="med" len="med"/>
            <a:tailEnd type="arrow" w="med" len="med"/>
          </a:ln>
          <a:effectLst>
            <a:glow rad="76200">
              <a:schemeClr val="bg1"/>
            </a:glow>
          </a:effectLst>
        </p:spPr>
        <p:style>
          <a:lnRef idx="3">
            <a:schemeClr val="dk1"/>
          </a:lnRef>
          <a:fillRef idx="0">
            <a:schemeClr val="dk1"/>
          </a:fillRef>
          <a:effectRef idx="2">
            <a:schemeClr val="dk1"/>
          </a:effectRef>
          <a:fontRef idx="minor">
            <a:schemeClr val="tx1"/>
          </a:fontRef>
        </p:style>
      </p:cxnSp>
      <p:sp>
        <p:nvSpPr>
          <p:cNvPr id="25" name="CuadroTexto 24">
            <a:extLst>
              <a:ext uri="{FF2B5EF4-FFF2-40B4-BE49-F238E27FC236}">
                <a16:creationId xmlns:a16="http://schemas.microsoft.com/office/drawing/2014/main" id="{60CCFA64-2F85-65CF-9281-52730E354F27}"/>
              </a:ext>
            </a:extLst>
          </p:cNvPr>
          <p:cNvSpPr txBox="1"/>
          <p:nvPr/>
        </p:nvSpPr>
        <p:spPr>
          <a:xfrm>
            <a:off x="7863590" y="5072439"/>
            <a:ext cx="2154757" cy="707886"/>
          </a:xfrm>
          <a:prstGeom prst="rect">
            <a:avLst/>
          </a:prstGeom>
          <a:noFill/>
          <a:effectLst>
            <a:glow rad="127000">
              <a:srgbClr val="FFFF00"/>
            </a:glow>
          </a:effectLst>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Profundidad efectiva</a:t>
            </a:r>
          </a:p>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90% aprovechamiento</a:t>
            </a:r>
          </a:p>
        </p:txBody>
      </p:sp>
      <p:pic>
        <p:nvPicPr>
          <p:cNvPr id="27" name="Imagen 26">
            <a:extLst>
              <a:ext uri="{FF2B5EF4-FFF2-40B4-BE49-F238E27FC236}">
                <a16:creationId xmlns:a16="http://schemas.microsoft.com/office/drawing/2014/main" id="{21BADC31-7CDD-9584-3DEE-C8EDB98D4C7F}"/>
              </a:ext>
            </a:extLst>
          </p:cNvPr>
          <p:cNvPicPr>
            <a:picLocks noChangeAspect="1"/>
          </p:cNvPicPr>
          <p:nvPr/>
        </p:nvPicPr>
        <p:blipFill rotWithShape="1">
          <a:blip r:embed="rId8"/>
          <a:srcRect t="7257"/>
          <a:stretch/>
        </p:blipFill>
        <p:spPr>
          <a:xfrm>
            <a:off x="9754961" y="-1"/>
            <a:ext cx="1478250" cy="6360335"/>
          </a:xfrm>
          <a:prstGeom prst="rect">
            <a:avLst/>
          </a:prstGeom>
        </p:spPr>
      </p:pic>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FC9024EC-31DD-8FF8-095F-000CED109E09}"/>
                  </a:ext>
                </a:extLst>
              </p:cNvPr>
              <p:cNvSpPr txBox="1"/>
              <p:nvPr/>
            </p:nvSpPr>
            <p:spPr>
              <a:xfrm>
                <a:off x="5360907" y="326244"/>
                <a:ext cx="3907223" cy="731739"/>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𝐿𝑛</m:t>
                      </m:r>
                      <m:r>
                        <a:rPr lang="es-MX" sz="2400" b="0" i="1" smtClean="0">
                          <a:latin typeface="Cambria Math" panose="02040503050406030204" pitchFamily="18" charset="0"/>
                        </a:rPr>
                        <m:t>= </m:t>
                      </m:r>
                      <m:f>
                        <m:fPr>
                          <m:ctrlPr>
                            <a:rPr lang="es-MX" sz="2400" b="0" i="1" smtClean="0">
                              <a:latin typeface="Cambria Math" panose="02040503050406030204" pitchFamily="18" charset="0"/>
                            </a:rPr>
                          </m:ctrlPr>
                        </m:fPr>
                        <m:num>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𝑤</m:t>
                              </m:r>
                            </m:e>
                            <m:sub>
                              <m:r>
                                <a:rPr lang="es-MX" sz="2400" b="0" i="1" smtClean="0">
                                  <a:latin typeface="Cambria Math" panose="02040503050406030204" pitchFamily="18" charset="0"/>
                                </a:rPr>
                                <m:t>𝑐𝑐</m:t>
                              </m:r>
                            </m:sub>
                          </m:sSub>
                          <m:r>
                            <a:rPr lang="es-MX" sz="2400" b="0" i="1" smtClean="0">
                              <a:latin typeface="Cambria Math" panose="02040503050406030204" pitchFamily="18" charset="0"/>
                            </a:rPr>
                            <m:t> − </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𝑤</m:t>
                              </m:r>
                            </m:e>
                            <m:sub>
                              <m:r>
                                <a:rPr lang="es-MX" sz="2400" b="0" i="1" smtClean="0">
                                  <a:latin typeface="Cambria Math" panose="02040503050406030204" pitchFamily="18" charset="0"/>
                                </a:rPr>
                                <m:t>𝑝𝑚</m:t>
                              </m:r>
                            </m:sub>
                          </m:sSub>
                        </m:num>
                        <m:den>
                          <m:r>
                            <a:rPr lang="es-MX" sz="2400" b="0" i="1" smtClean="0">
                              <a:latin typeface="Cambria Math" panose="02040503050406030204" pitchFamily="18" charset="0"/>
                            </a:rPr>
                            <m:t>100</m:t>
                          </m:r>
                        </m:den>
                      </m:f>
                      <m:r>
                        <a:rPr lang="es-MX"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𝐷𝑎</m:t>
                      </m:r>
                      <m:r>
                        <a:rPr lang="es-MX" sz="2400" b="0" i="1" smtClean="0">
                          <a:latin typeface="Cambria Math" panose="02040503050406030204" pitchFamily="18" charset="0"/>
                          <a:ea typeface="Cambria Math" panose="02040503050406030204" pitchFamily="18" charset="0"/>
                        </a:rPr>
                        <m:t> ∙ </m:t>
                      </m:r>
                      <m:r>
                        <a:rPr lang="es-MX" sz="2400" b="0" i="1" smtClean="0">
                          <a:latin typeface="Cambria Math" panose="02040503050406030204" pitchFamily="18" charset="0"/>
                          <a:ea typeface="Cambria Math" panose="02040503050406030204" pitchFamily="18" charset="0"/>
                        </a:rPr>
                        <m:t>𝑃𝑟</m:t>
                      </m:r>
                    </m:oMath>
                  </m:oMathPara>
                </a14:m>
                <a:endParaRPr lang="es-MX" sz="2400" dirty="0">
                  <a:latin typeface="Agency FB" panose="020B0503020202020204" pitchFamily="34" charset="0"/>
                </a:endParaRPr>
              </a:p>
            </p:txBody>
          </p:sp>
        </mc:Choice>
        <mc:Fallback xmlns="">
          <p:sp>
            <p:nvSpPr>
              <p:cNvPr id="31" name="CuadroTexto 30">
                <a:extLst>
                  <a:ext uri="{FF2B5EF4-FFF2-40B4-BE49-F238E27FC236}">
                    <a16:creationId xmlns:a16="http://schemas.microsoft.com/office/drawing/2014/main" id="{FC9024EC-31DD-8FF8-095F-000CED109E09}"/>
                  </a:ext>
                </a:extLst>
              </p:cNvPr>
              <p:cNvSpPr txBox="1">
                <a:spLocks noRot="1" noChangeAspect="1" noMove="1" noResize="1" noEditPoints="1" noAdjustHandles="1" noChangeArrowheads="1" noChangeShapeType="1" noTextEdit="1"/>
              </p:cNvSpPr>
              <p:nvPr/>
            </p:nvSpPr>
            <p:spPr>
              <a:xfrm>
                <a:off x="5360907" y="326244"/>
                <a:ext cx="3907223" cy="731739"/>
              </a:xfrm>
              <a:prstGeom prst="rect">
                <a:avLst/>
              </a:prstGeom>
              <a:blipFill>
                <a:blip r:embed="rId9"/>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FB1CA6A0-C0B9-D750-4715-D88725FD79AF}"/>
                  </a:ext>
                </a:extLst>
              </p:cNvPr>
              <p:cNvSpPr txBox="1"/>
              <p:nvPr/>
            </p:nvSpPr>
            <p:spPr>
              <a:xfrm>
                <a:off x="5360907" y="1040501"/>
                <a:ext cx="1554143" cy="846578"/>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𝐹𝑟</m:t>
                      </m:r>
                      <m:r>
                        <a:rPr lang="es-MX" sz="2400" b="0" i="1" smtClean="0">
                          <a:latin typeface="Cambria Math" panose="02040503050406030204" pitchFamily="18" charset="0"/>
                        </a:rPr>
                        <m:t>= </m:t>
                      </m:r>
                      <m:f>
                        <m:fPr>
                          <m:ctrlPr>
                            <a:rPr lang="es-MX" sz="2400" b="0" i="1" smtClean="0">
                              <a:latin typeface="Cambria Math" panose="02040503050406030204" pitchFamily="18" charset="0"/>
                            </a:rPr>
                          </m:ctrlPr>
                        </m:fPr>
                        <m:num>
                          <m:r>
                            <a:rPr lang="es-MX" sz="2400" b="0" i="1" smtClean="0">
                              <a:latin typeface="Cambria Math" panose="02040503050406030204" pitchFamily="18" charset="0"/>
                            </a:rPr>
                            <m:t>𝐿𝑛</m:t>
                          </m:r>
                        </m:num>
                        <m:den>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𝐸𝑇</m:t>
                              </m:r>
                            </m:e>
                            <m:sub>
                              <m:r>
                                <a:rPr lang="es-MX" sz="2400" b="0" i="1" smtClean="0">
                                  <a:latin typeface="Cambria Math" panose="02040503050406030204" pitchFamily="18" charset="0"/>
                                </a:rPr>
                                <m:t>𝐶</m:t>
                              </m:r>
                            </m:sub>
                          </m:sSub>
                        </m:den>
                      </m:f>
                    </m:oMath>
                  </m:oMathPara>
                </a14:m>
                <a:endParaRPr lang="es-MX" sz="2400" dirty="0">
                  <a:latin typeface="Agency FB" panose="020B0503020202020204" pitchFamily="34" charset="0"/>
                </a:endParaRPr>
              </a:p>
            </p:txBody>
          </p:sp>
        </mc:Choice>
        <mc:Fallback xmlns="">
          <p:sp>
            <p:nvSpPr>
              <p:cNvPr id="32" name="CuadroTexto 31">
                <a:extLst>
                  <a:ext uri="{FF2B5EF4-FFF2-40B4-BE49-F238E27FC236}">
                    <a16:creationId xmlns:a16="http://schemas.microsoft.com/office/drawing/2014/main" id="{FB1CA6A0-C0B9-D750-4715-D88725FD79AF}"/>
                  </a:ext>
                </a:extLst>
              </p:cNvPr>
              <p:cNvSpPr txBox="1">
                <a:spLocks noRot="1" noChangeAspect="1" noMove="1" noResize="1" noEditPoints="1" noAdjustHandles="1" noChangeArrowheads="1" noChangeShapeType="1" noTextEdit="1"/>
              </p:cNvSpPr>
              <p:nvPr/>
            </p:nvSpPr>
            <p:spPr>
              <a:xfrm>
                <a:off x="5360907" y="1040501"/>
                <a:ext cx="1554143" cy="846578"/>
              </a:xfrm>
              <a:prstGeom prst="rect">
                <a:avLst/>
              </a:prstGeom>
              <a:blipFill>
                <a:blip r:embed="rId10"/>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p:spTree>
    <p:extLst>
      <p:ext uri="{BB962C8B-B14F-4D97-AF65-F5344CB8AC3E}">
        <p14:creationId xmlns:p14="http://schemas.microsoft.com/office/powerpoint/2010/main" val="3764944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FAF6F48-7DEE-5B15-574B-261BCCC37C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21630" y="1916247"/>
            <a:ext cx="7572352" cy="2797268"/>
          </a:xfrm>
          <a:prstGeom prst="rect">
            <a:avLst/>
          </a:prstGeom>
          <a:ln>
            <a:solidFill>
              <a:srgbClr val="002060"/>
            </a:solid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82669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718327E-0396-6756-E096-3B41BA8F14B6}"/>
              </a:ext>
            </a:extLst>
          </p:cNvPr>
          <p:cNvPicPr>
            <a:picLocks noChangeAspect="1"/>
          </p:cNvPicPr>
          <p:nvPr/>
        </p:nvPicPr>
        <p:blipFill>
          <a:blip r:embed="rId3"/>
          <a:stretch>
            <a:fillRect/>
          </a:stretch>
        </p:blipFill>
        <p:spPr>
          <a:xfrm>
            <a:off x="3599728" y="4160674"/>
            <a:ext cx="8762034" cy="2846940"/>
          </a:xfrm>
          <a:prstGeom prst="rect">
            <a:avLst/>
          </a:prstGeom>
          <a:ln>
            <a:noFill/>
          </a:ln>
          <a:effectLst>
            <a:softEdge rad="112500"/>
          </a:effectLst>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32" name="Grupo 31">
            <a:extLst>
              <a:ext uri="{FF2B5EF4-FFF2-40B4-BE49-F238E27FC236}">
                <a16:creationId xmlns:a16="http://schemas.microsoft.com/office/drawing/2014/main" id="{95C5FA74-5839-6086-99A0-82450466A338}"/>
              </a:ext>
            </a:extLst>
          </p:cNvPr>
          <p:cNvGrpSpPr/>
          <p:nvPr/>
        </p:nvGrpSpPr>
        <p:grpSpPr>
          <a:xfrm>
            <a:off x="4183451" y="183109"/>
            <a:ext cx="7594587" cy="3870854"/>
            <a:chOff x="4183451" y="183109"/>
            <a:chExt cx="7594587" cy="3870854"/>
          </a:xfrm>
        </p:grpSpPr>
        <p:graphicFrame>
          <p:nvGraphicFramePr>
            <p:cNvPr id="2" name="Gráfico 1">
              <a:extLst>
                <a:ext uri="{FF2B5EF4-FFF2-40B4-BE49-F238E27FC236}">
                  <a16:creationId xmlns:a16="http://schemas.microsoft.com/office/drawing/2014/main" id="{F8CA194F-F8CD-C747-306F-5A34651E5DAE}"/>
                </a:ext>
              </a:extLst>
            </p:cNvPr>
            <p:cNvGraphicFramePr/>
            <p:nvPr>
              <p:extLst>
                <p:ext uri="{D42A27DB-BD31-4B8C-83A1-F6EECF244321}">
                  <p14:modId xmlns:p14="http://schemas.microsoft.com/office/powerpoint/2010/main" val="2621059276"/>
                </p:ext>
              </p:extLst>
            </p:nvPr>
          </p:nvGraphicFramePr>
          <p:xfrm>
            <a:off x="4183451" y="183109"/>
            <a:ext cx="4582885" cy="3853351"/>
          </p:xfrm>
          <a:graphic>
            <a:graphicData uri="http://schemas.openxmlformats.org/drawingml/2006/chart">
              <c:chart xmlns:c="http://schemas.openxmlformats.org/drawingml/2006/chart" xmlns:r="http://schemas.openxmlformats.org/officeDocument/2006/relationships" r:id="rId5"/>
            </a:graphicData>
          </a:graphic>
        </p:graphicFrame>
        <p:sp>
          <p:nvSpPr>
            <p:cNvPr id="3" name="Flecha: en U 2">
              <a:extLst>
                <a:ext uri="{FF2B5EF4-FFF2-40B4-BE49-F238E27FC236}">
                  <a16:creationId xmlns:a16="http://schemas.microsoft.com/office/drawing/2014/main" id="{DEBE58A4-C026-3F7E-665B-54BE622A6755}"/>
                </a:ext>
              </a:extLst>
            </p:cNvPr>
            <p:cNvSpPr/>
            <p:nvPr/>
          </p:nvSpPr>
          <p:spPr>
            <a:xfrm rot="5400000">
              <a:off x="6731043" y="2369988"/>
              <a:ext cx="757711" cy="561802"/>
            </a:xfrm>
            <a:prstGeom prst="uturnArrow">
              <a:avLst>
                <a:gd name="adj1" fmla="val 36331"/>
                <a:gd name="adj2" fmla="val 25000"/>
                <a:gd name="adj3" fmla="val 28077"/>
                <a:gd name="adj4" fmla="val 75000"/>
                <a:gd name="adj5" fmla="val 100000"/>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 name="CuadroTexto 4">
              <a:extLst>
                <a:ext uri="{FF2B5EF4-FFF2-40B4-BE49-F238E27FC236}">
                  <a16:creationId xmlns:a16="http://schemas.microsoft.com/office/drawing/2014/main" id="{6ACC7BAA-F8E1-A23C-2804-A0C974779674}"/>
                </a:ext>
              </a:extLst>
            </p:cNvPr>
            <p:cNvSpPr txBox="1"/>
            <p:nvPr/>
          </p:nvSpPr>
          <p:spPr>
            <a:xfrm>
              <a:off x="8513288" y="692081"/>
              <a:ext cx="3264750" cy="3361882"/>
            </a:xfrm>
            <a:prstGeom prst="rect">
              <a:avLst/>
            </a:prstGeom>
            <a:noFill/>
          </p:spPr>
          <p:txBody>
            <a:bodyPr wrap="square">
              <a:spAutoFit/>
            </a:bodyPr>
            <a:lstStyle/>
            <a:p>
              <a:pPr>
                <a:lnSpc>
                  <a:spcPct val="150000"/>
                </a:lnSpc>
              </a:pPr>
              <a:r>
                <a:rPr lang="es-MX" b="1" dirty="0">
                  <a:solidFill>
                    <a:schemeClr val="accent1">
                      <a:lumMod val="75000"/>
                    </a:schemeClr>
                  </a:solidFill>
                  <a:latin typeface="Agency FB" panose="020B0503020202020204" pitchFamily="34" charset="0"/>
                </a:rPr>
                <a:t>Síntomas de Exceso de Riego:</a:t>
              </a:r>
            </a:p>
            <a:p>
              <a:pPr marL="285750" indent="-285750">
                <a:lnSpc>
                  <a:spcPct val="150000"/>
                </a:lnSpc>
                <a:buFont typeface="Arial" panose="020B0604020202020204" pitchFamily="34" charset="0"/>
                <a:buChar char="•"/>
              </a:pPr>
              <a:r>
                <a:rPr lang="es-MX" i="0" dirty="0">
                  <a:solidFill>
                    <a:srgbClr val="404040"/>
                  </a:solidFill>
                  <a:effectLst>
                    <a:outerShdw blurRad="38100" dist="38100" dir="2700000" algn="tl">
                      <a:srgbClr val="000000">
                        <a:alpha val="43137"/>
                      </a:srgbClr>
                    </a:outerShdw>
                  </a:effectLst>
                  <a:latin typeface="Agency FB" panose="020B0503020202020204" pitchFamily="34" charset="0"/>
                </a:rPr>
                <a:t>Clorosis Férrica</a:t>
              </a:r>
            </a:p>
            <a:p>
              <a:pPr marL="285750" indent="-285750">
                <a:lnSpc>
                  <a:spcPct val="150000"/>
                </a:lnSpc>
                <a:buFont typeface="Arial" panose="020B0604020202020204" pitchFamily="34" charset="0"/>
                <a:buChar char="•"/>
              </a:pPr>
              <a:r>
                <a:rPr lang="es-MX" i="0" dirty="0">
                  <a:solidFill>
                    <a:srgbClr val="404040"/>
                  </a:solidFill>
                  <a:effectLst>
                    <a:outerShdw blurRad="38100" dist="38100" dir="2700000" algn="tl">
                      <a:srgbClr val="000000">
                        <a:alpha val="43137"/>
                      </a:srgbClr>
                    </a:outerShdw>
                  </a:effectLst>
                  <a:latin typeface="Agency FB" panose="020B0503020202020204" pitchFamily="34" charset="0"/>
                </a:rPr>
                <a:t>Puntas de las Hojas Marrones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Marchitamiento y Hojas Marrones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Marchitamiento c/suficiente Humedad</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Edema</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Caída de las hojas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Visita de la Mosca del Mantillo</a:t>
              </a:r>
            </a:p>
          </p:txBody>
        </p:sp>
        <p:cxnSp>
          <p:nvCxnSpPr>
            <p:cNvPr id="10" name="Conector recto 9">
              <a:extLst>
                <a:ext uri="{FF2B5EF4-FFF2-40B4-BE49-F238E27FC236}">
                  <a16:creationId xmlns:a16="http://schemas.microsoft.com/office/drawing/2014/main" id="{FAF9253C-E010-E690-A6AC-AD4D6499B475}"/>
                </a:ext>
              </a:extLst>
            </p:cNvPr>
            <p:cNvCxnSpPr>
              <a:cxnSpLocks/>
            </p:cNvCxnSpPr>
            <p:nvPr/>
          </p:nvCxnSpPr>
          <p:spPr>
            <a:xfrm flipH="1">
              <a:off x="8166474" y="138708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1" name="Conector recto 10">
              <a:extLst>
                <a:ext uri="{FF2B5EF4-FFF2-40B4-BE49-F238E27FC236}">
                  <a16:creationId xmlns:a16="http://schemas.microsoft.com/office/drawing/2014/main" id="{6A573FDE-6F44-2904-90E1-63A0649E14C4}"/>
                </a:ext>
              </a:extLst>
            </p:cNvPr>
            <p:cNvCxnSpPr>
              <a:cxnSpLocks/>
            </p:cNvCxnSpPr>
            <p:nvPr/>
          </p:nvCxnSpPr>
          <p:spPr>
            <a:xfrm flipH="1">
              <a:off x="8166474" y="179221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2" name="Conector recto 11">
              <a:extLst>
                <a:ext uri="{FF2B5EF4-FFF2-40B4-BE49-F238E27FC236}">
                  <a16:creationId xmlns:a16="http://schemas.microsoft.com/office/drawing/2014/main" id="{1F750AED-6707-E997-D683-10AE3E249E67}"/>
                </a:ext>
              </a:extLst>
            </p:cNvPr>
            <p:cNvCxnSpPr>
              <a:cxnSpLocks/>
            </p:cNvCxnSpPr>
            <p:nvPr/>
          </p:nvCxnSpPr>
          <p:spPr>
            <a:xfrm flipH="1">
              <a:off x="8166474" y="220496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3" name="Conector recto 12">
              <a:extLst>
                <a:ext uri="{FF2B5EF4-FFF2-40B4-BE49-F238E27FC236}">
                  <a16:creationId xmlns:a16="http://schemas.microsoft.com/office/drawing/2014/main" id="{8BFAEEC5-81C0-8C8B-3C52-C8620652D85A}"/>
                </a:ext>
              </a:extLst>
            </p:cNvPr>
            <p:cNvCxnSpPr>
              <a:cxnSpLocks/>
            </p:cNvCxnSpPr>
            <p:nvPr/>
          </p:nvCxnSpPr>
          <p:spPr>
            <a:xfrm flipH="1">
              <a:off x="8166474" y="302792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4" name="Conector recto 13">
              <a:extLst>
                <a:ext uri="{FF2B5EF4-FFF2-40B4-BE49-F238E27FC236}">
                  <a16:creationId xmlns:a16="http://schemas.microsoft.com/office/drawing/2014/main" id="{45EB7677-9652-5A9E-A6E8-03E908CE0189}"/>
                </a:ext>
              </a:extLst>
            </p:cNvPr>
            <p:cNvCxnSpPr>
              <a:cxnSpLocks/>
            </p:cNvCxnSpPr>
            <p:nvPr/>
          </p:nvCxnSpPr>
          <p:spPr>
            <a:xfrm flipH="1">
              <a:off x="8166474" y="343940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5" name="Conector recto 14">
              <a:extLst>
                <a:ext uri="{FF2B5EF4-FFF2-40B4-BE49-F238E27FC236}">
                  <a16:creationId xmlns:a16="http://schemas.microsoft.com/office/drawing/2014/main" id="{6FAEB2CF-2D37-A333-EA72-139E755D0FE4}"/>
                </a:ext>
              </a:extLst>
            </p:cNvPr>
            <p:cNvCxnSpPr>
              <a:cxnSpLocks/>
            </p:cNvCxnSpPr>
            <p:nvPr/>
          </p:nvCxnSpPr>
          <p:spPr>
            <a:xfrm flipH="1">
              <a:off x="8166474" y="385088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6" name="Conector recto 15">
              <a:extLst>
                <a:ext uri="{FF2B5EF4-FFF2-40B4-BE49-F238E27FC236}">
                  <a16:creationId xmlns:a16="http://schemas.microsoft.com/office/drawing/2014/main" id="{919047D3-AB15-E3EE-39E2-E7B45CBD34F3}"/>
                </a:ext>
              </a:extLst>
            </p:cNvPr>
            <p:cNvCxnSpPr>
              <a:cxnSpLocks/>
            </p:cNvCxnSpPr>
            <p:nvPr/>
          </p:nvCxnSpPr>
          <p:spPr>
            <a:xfrm flipH="1">
              <a:off x="7711947" y="1387086"/>
              <a:ext cx="457200" cy="247650"/>
            </a:xfrm>
            <a:prstGeom prst="line">
              <a:avLst/>
            </a:prstGeom>
          </p:spPr>
          <p:style>
            <a:lnRef idx="2">
              <a:schemeClr val="dk1"/>
            </a:lnRef>
            <a:fillRef idx="0">
              <a:schemeClr val="dk1"/>
            </a:fillRef>
            <a:effectRef idx="1">
              <a:schemeClr val="dk1"/>
            </a:effectRef>
            <a:fontRef idx="minor">
              <a:schemeClr val="tx1"/>
            </a:fontRef>
          </p:style>
        </p:cxnSp>
        <p:cxnSp>
          <p:nvCxnSpPr>
            <p:cNvPr id="18" name="Conector recto 17">
              <a:extLst>
                <a:ext uri="{FF2B5EF4-FFF2-40B4-BE49-F238E27FC236}">
                  <a16:creationId xmlns:a16="http://schemas.microsoft.com/office/drawing/2014/main" id="{7CEFC0F4-28C5-5D16-435B-2C11252C3CF1}"/>
                </a:ext>
              </a:extLst>
            </p:cNvPr>
            <p:cNvCxnSpPr>
              <a:cxnSpLocks/>
            </p:cNvCxnSpPr>
            <p:nvPr/>
          </p:nvCxnSpPr>
          <p:spPr>
            <a:xfrm flipH="1">
              <a:off x="7804524" y="1792217"/>
              <a:ext cx="360000" cy="157479"/>
            </a:xfrm>
            <a:prstGeom prst="line">
              <a:avLst/>
            </a:prstGeom>
          </p:spPr>
          <p:style>
            <a:lnRef idx="2">
              <a:schemeClr val="dk1"/>
            </a:lnRef>
            <a:fillRef idx="0">
              <a:schemeClr val="dk1"/>
            </a:fillRef>
            <a:effectRef idx="1">
              <a:schemeClr val="dk1"/>
            </a:effectRef>
            <a:fontRef idx="minor">
              <a:schemeClr val="tx1"/>
            </a:fontRef>
          </p:style>
        </p:cxnSp>
        <p:cxnSp>
          <p:nvCxnSpPr>
            <p:cNvPr id="20" name="Conector recto 19">
              <a:extLst>
                <a:ext uri="{FF2B5EF4-FFF2-40B4-BE49-F238E27FC236}">
                  <a16:creationId xmlns:a16="http://schemas.microsoft.com/office/drawing/2014/main" id="{7B96E608-31ED-25EF-8789-82B4324C5C5E}"/>
                </a:ext>
              </a:extLst>
            </p:cNvPr>
            <p:cNvCxnSpPr>
              <a:cxnSpLocks/>
            </p:cNvCxnSpPr>
            <p:nvPr/>
          </p:nvCxnSpPr>
          <p:spPr>
            <a:xfrm flipH="1" flipV="1">
              <a:off x="7812144" y="3281006"/>
              <a:ext cx="360000" cy="158400"/>
            </a:xfrm>
            <a:prstGeom prst="line">
              <a:avLst/>
            </a:prstGeom>
          </p:spPr>
          <p:style>
            <a:lnRef idx="2">
              <a:schemeClr val="dk1"/>
            </a:lnRef>
            <a:fillRef idx="0">
              <a:schemeClr val="dk1"/>
            </a:fillRef>
            <a:effectRef idx="1">
              <a:schemeClr val="dk1"/>
            </a:effectRef>
            <a:fontRef idx="minor">
              <a:schemeClr val="tx1"/>
            </a:fontRef>
          </p:style>
        </p:cxnSp>
        <p:cxnSp>
          <p:nvCxnSpPr>
            <p:cNvPr id="22" name="Conector recto 21">
              <a:extLst>
                <a:ext uri="{FF2B5EF4-FFF2-40B4-BE49-F238E27FC236}">
                  <a16:creationId xmlns:a16="http://schemas.microsoft.com/office/drawing/2014/main" id="{155BD647-4FA7-4DBF-1D74-81F5E72F1A61}"/>
                </a:ext>
              </a:extLst>
            </p:cNvPr>
            <p:cNvCxnSpPr>
              <a:cxnSpLocks/>
            </p:cNvCxnSpPr>
            <p:nvPr/>
          </p:nvCxnSpPr>
          <p:spPr>
            <a:xfrm flipH="1" flipV="1">
              <a:off x="7720497" y="3608729"/>
              <a:ext cx="457200" cy="248400"/>
            </a:xfrm>
            <a:prstGeom prst="line">
              <a:avLst/>
            </a:prstGeom>
          </p:spPr>
          <p:style>
            <a:lnRef idx="2">
              <a:schemeClr val="dk1"/>
            </a:lnRef>
            <a:fillRef idx="0">
              <a:schemeClr val="dk1"/>
            </a:fillRef>
            <a:effectRef idx="1">
              <a:schemeClr val="dk1"/>
            </a:effectRef>
            <a:fontRef idx="minor">
              <a:schemeClr val="tx1"/>
            </a:fontRef>
          </p:style>
        </p:cxnSp>
        <p:cxnSp>
          <p:nvCxnSpPr>
            <p:cNvPr id="25" name="Conector recto 24">
              <a:extLst>
                <a:ext uri="{FF2B5EF4-FFF2-40B4-BE49-F238E27FC236}">
                  <a16:creationId xmlns:a16="http://schemas.microsoft.com/office/drawing/2014/main" id="{BD344331-FC81-6664-0D7D-5560625E56DF}"/>
                </a:ext>
              </a:extLst>
            </p:cNvPr>
            <p:cNvCxnSpPr>
              <a:cxnSpLocks/>
            </p:cNvCxnSpPr>
            <p:nvPr/>
          </p:nvCxnSpPr>
          <p:spPr>
            <a:xfrm flipH="1" flipV="1">
              <a:off x="7887228" y="2967316"/>
              <a:ext cx="288000" cy="64800"/>
            </a:xfrm>
            <a:prstGeom prst="line">
              <a:avLst/>
            </a:prstGeom>
          </p:spPr>
          <p:style>
            <a:lnRef idx="2">
              <a:schemeClr val="dk1"/>
            </a:lnRef>
            <a:fillRef idx="0">
              <a:schemeClr val="dk1"/>
            </a:fillRef>
            <a:effectRef idx="1">
              <a:schemeClr val="dk1"/>
            </a:effectRef>
            <a:fontRef idx="minor">
              <a:schemeClr val="tx1"/>
            </a:fontRef>
          </p:style>
        </p:cxnSp>
        <p:cxnSp>
          <p:nvCxnSpPr>
            <p:cNvPr id="27" name="Conector recto 26">
              <a:extLst>
                <a:ext uri="{FF2B5EF4-FFF2-40B4-BE49-F238E27FC236}">
                  <a16:creationId xmlns:a16="http://schemas.microsoft.com/office/drawing/2014/main" id="{F2A0F437-9108-4EAE-16D3-711DDA204C72}"/>
                </a:ext>
              </a:extLst>
            </p:cNvPr>
            <p:cNvCxnSpPr>
              <a:cxnSpLocks/>
            </p:cNvCxnSpPr>
            <p:nvPr/>
          </p:nvCxnSpPr>
          <p:spPr>
            <a:xfrm flipH="1">
              <a:off x="7883929" y="2200958"/>
              <a:ext cx="289145" cy="65165"/>
            </a:xfrm>
            <a:prstGeom prst="line">
              <a:avLst/>
            </a:prstGeom>
          </p:spPr>
          <p:style>
            <a:lnRef idx="2">
              <a:schemeClr val="dk1"/>
            </a:lnRef>
            <a:fillRef idx="0">
              <a:schemeClr val="dk1"/>
            </a:fillRef>
            <a:effectRef idx="1">
              <a:schemeClr val="dk1"/>
            </a:effectRef>
            <a:fontRef idx="minor">
              <a:schemeClr val="tx1"/>
            </a:fontRef>
          </p:style>
        </p:cxnSp>
        <p:cxnSp>
          <p:nvCxnSpPr>
            <p:cNvPr id="31" name="Conector recto 30">
              <a:extLst>
                <a:ext uri="{FF2B5EF4-FFF2-40B4-BE49-F238E27FC236}">
                  <a16:creationId xmlns:a16="http://schemas.microsoft.com/office/drawing/2014/main" id="{08D27080-945B-A5DA-2ADF-F8BB62CA60DE}"/>
                </a:ext>
              </a:extLst>
            </p:cNvPr>
            <p:cNvCxnSpPr>
              <a:cxnSpLocks/>
            </p:cNvCxnSpPr>
            <p:nvPr/>
          </p:nvCxnSpPr>
          <p:spPr>
            <a:xfrm flipH="1">
              <a:off x="7935924" y="2624066"/>
              <a:ext cx="720000"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607106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0FEBB7E-CE53-B2A8-90FB-86FD24D2B9BF}"/>
              </a:ext>
            </a:extLst>
          </p:cNvPr>
          <p:cNvPicPr>
            <a:picLocks noChangeAspect="1"/>
          </p:cNvPicPr>
          <p:nvPr/>
        </p:nvPicPr>
        <p:blipFill>
          <a:blip r:embed="rId3"/>
          <a:stretch>
            <a:fillRect/>
          </a:stretch>
        </p:blipFill>
        <p:spPr>
          <a:xfrm>
            <a:off x="8020422" y="3479595"/>
            <a:ext cx="3769164" cy="2823234"/>
          </a:xfrm>
          <a:prstGeom prst="rect">
            <a:avLst/>
          </a:prstGeom>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4" name="Imagen 3">
            <a:extLst>
              <a:ext uri="{FF2B5EF4-FFF2-40B4-BE49-F238E27FC236}">
                <a16:creationId xmlns:a16="http://schemas.microsoft.com/office/drawing/2014/main" id="{E6F766C2-6C68-971D-5D40-A8AE265BB21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21398" y="3479595"/>
            <a:ext cx="3448974" cy="2823234"/>
          </a:xfrm>
          <a:prstGeom prst="rect">
            <a:avLst/>
          </a:prstGeom>
        </p:spPr>
      </p:pic>
      <p:pic>
        <p:nvPicPr>
          <p:cNvPr id="9" name="Imagen 8">
            <a:extLst>
              <a:ext uri="{FF2B5EF4-FFF2-40B4-BE49-F238E27FC236}">
                <a16:creationId xmlns:a16="http://schemas.microsoft.com/office/drawing/2014/main" id="{25F572E8-6CB2-8070-202C-4F11098008F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21398" y="508091"/>
            <a:ext cx="3448974" cy="2823234"/>
          </a:xfrm>
          <a:prstGeom prst="rect">
            <a:avLst/>
          </a:prstGeom>
        </p:spPr>
      </p:pic>
      <p:pic>
        <p:nvPicPr>
          <p:cNvPr id="17" name="Imagen 16">
            <a:extLst>
              <a:ext uri="{FF2B5EF4-FFF2-40B4-BE49-F238E27FC236}">
                <a16:creationId xmlns:a16="http://schemas.microsoft.com/office/drawing/2014/main" id="{8991F9DF-AAD8-A529-67C7-967DC022621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20421" y="508091"/>
            <a:ext cx="3769165" cy="2823234"/>
          </a:xfrm>
          <a:prstGeom prst="rect">
            <a:avLst/>
          </a:prstGeom>
        </p:spPr>
      </p:pic>
    </p:spTree>
    <p:extLst>
      <p:ext uri="{BB962C8B-B14F-4D97-AF65-F5344CB8AC3E}">
        <p14:creationId xmlns:p14="http://schemas.microsoft.com/office/powerpoint/2010/main" val="348205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C70BBDE-7A27-0842-2296-24F86CF957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33995" y="0"/>
            <a:ext cx="9858005" cy="6858000"/>
          </a:xfrm>
          <a:prstGeom prst="rect">
            <a:avLst/>
          </a:prstGeom>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3" name="Imagen 2" descr="Forma&#10;&#10;Descripción generada automáticamente con confianza media">
            <a:extLst>
              <a:ext uri="{FF2B5EF4-FFF2-40B4-BE49-F238E27FC236}">
                <a16:creationId xmlns:a16="http://schemas.microsoft.com/office/drawing/2014/main" id="{74F10490-8F4A-43E3-E7BC-C664CD916AD3}"/>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2733643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9" name="Imagen 8">
            <a:extLst>
              <a:ext uri="{FF2B5EF4-FFF2-40B4-BE49-F238E27FC236}">
                <a16:creationId xmlns:a16="http://schemas.microsoft.com/office/drawing/2014/main" id="{D13A5C37-6443-634D-EFEA-F7296BE3550B}"/>
              </a:ext>
            </a:extLst>
          </p:cNvPr>
          <p:cNvPicPr>
            <a:picLocks noChangeAspect="1"/>
          </p:cNvPicPr>
          <p:nvPr/>
        </p:nvPicPr>
        <p:blipFill>
          <a:blip r:embed="rId4"/>
          <a:stretch>
            <a:fillRect/>
          </a:stretch>
        </p:blipFill>
        <p:spPr>
          <a:xfrm>
            <a:off x="4321630" y="1790720"/>
            <a:ext cx="7842107" cy="2559794"/>
          </a:xfrm>
          <a:prstGeom prst="rect">
            <a:avLst/>
          </a:prstGeom>
        </p:spPr>
      </p:pic>
    </p:spTree>
    <p:extLst>
      <p:ext uri="{BB962C8B-B14F-4D97-AF65-F5344CB8AC3E}">
        <p14:creationId xmlns:p14="http://schemas.microsoft.com/office/powerpoint/2010/main" val="922099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138" name="Grupo 137">
            <a:extLst>
              <a:ext uri="{FF2B5EF4-FFF2-40B4-BE49-F238E27FC236}">
                <a16:creationId xmlns:a16="http://schemas.microsoft.com/office/drawing/2014/main" id="{21321715-9187-9F92-9BC0-86AD2E2AF9C4}"/>
              </a:ext>
            </a:extLst>
          </p:cNvPr>
          <p:cNvGrpSpPr/>
          <p:nvPr/>
        </p:nvGrpSpPr>
        <p:grpSpPr>
          <a:xfrm>
            <a:off x="4181452" y="510142"/>
            <a:ext cx="7759445" cy="4859283"/>
            <a:chOff x="4054131" y="486993"/>
            <a:chExt cx="7759445" cy="4859283"/>
          </a:xfrm>
          <a:effectLst>
            <a:outerShdw blurRad="50800" dist="38100" dir="2700000" algn="tl" rotWithShape="0">
              <a:prstClr val="black">
                <a:alpha val="40000"/>
              </a:prstClr>
            </a:outerShdw>
          </a:effectLst>
        </p:grpSpPr>
        <p:pic>
          <p:nvPicPr>
            <p:cNvPr id="96" name="Imagen 95">
              <a:extLst>
                <a:ext uri="{FF2B5EF4-FFF2-40B4-BE49-F238E27FC236}">
                  <a16:creationId xmlns:a16="http://schemas.microsoft.com/office/drawing/2014/main" id="{6E56419C-12BE-0E3B-FE45-761DD00982CC}"/>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35317" y="486993"/>
              <a:ext cx="2012604" cy="847341"/>
            </a:xfrm>
            <a:prstGeom prst="rect">
              <a:avLst/>
            </a:prstGeom>
          </p:spPr>
        </p:pic>
        <p:sp>
          <p:nvSpPr>
            <p:cNvPr id="100" name="Arco 99">
              <a:extLst>
                <a:ext uri="{FF2B5EF4-FFF2-40B4-BE49-F238E27FC236}">
                  <a16:creationId xmlns:a16="http://schemas.microsoft.com/office/drawing/2014/main" id="{110848C6-1A70-6E8A-C1CE-787A89B15F67}"/>
                </a:ext>
              </a:extLst>
            </p:cNvPr>
            <p:cNvSpPr/>
            <p:nvPr/>
          </p:nvSpPr>
          <p:spPr>
            <a:xfrm rot="18141292">
              <a:off x="3981336" y="727935"/>
              <a:ext cx="4691136" cy="4545545"/>
            </a:xfrm>
            <a:prstGeom prst="arc">
              <a:avLst>
                <a:gd name="adj1" fmla="val 16200000"/>
                <a:gd name="adj2" fmla="val 21205083"/>
              </a:avLst>
            </a:prstGeom>
            <a:ln w="76200">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102" name="CuadroTexto 101">
              <a:extLst>
                <a:ext uri="{FF2B5EF4-FFF2-40B4-BE49-F238E27FC236}">
                  <a16:creationId xmlns:a16="http://schemas.microsoft.com/office/drawing/2014/main" id="{3FAFC06F-BE31-647C-BFBD-63D730CE6D34}"/>
                </a:ext>
              </a:extLst>
            </p:cNvPr>
            <p:cNvSpPr txBox="1"/>
            <p:nvPr/>
          </p:nvSpPr>
          <p:spPr>
            <a:xfrm>
              <a:off x="7828490" y="615219"/>
              <a:ext cx="1256198" cy="707886"/>
            </a:xfrm>
            <a:prstGeom prst="rect">
              <a:avLst/>
            </a:prstGeom>
            <a:noFill/>
          </p:spPr>
          <p:txBody>
            <a:bodyPr wrap="square" rtlCol="0">
              <a:spAutoFit/>
            </a:bodyPr>
            <a:lstStyle/>
            <a:p>
              <a:pPr algn="ctr"/>
              <a:r>
                <a:rPr lang="es-MX" sz="4000" b="1" dirty="0" err="1">
                  <a:solidFill>
                    <a:schemeClr val="accent1">
                      <a:lumMod val="75000"/>
                    </a:schemeClr>
                  </a:solidFill>
                  <a:effectLst>
                    <a:outerShdw blurRad="38100" dist="38100" dir="2700000" algn="tl">
                      <a:srgbClr val="000000">
                        <a:alpha val="43137"/>
                      </a:srgbClr>
                    </a:outerShdw>
                  </a:effectLst>
                  <a:latin typeface="Agency FB" panose="020B0503020202020204" pitchFamily="34" charset="0"/>
                </a:rPr>
                <a:t>IoT</a:t>
              </a:r>
              <a:endParaRPr lang="es-MX" sz="4000" b="1" dirty="0">
                <a:solidFill>
                  <a:schemeClr val="accent1">
                    <a:lumMod val="75000"/>
                  </a:schemeClr>
                </a:solidFill>
                <a:effectLst>
                  <a:outerShdw blurRad="38100" dist="38100" dir="2700000" algn="tl">
                    <a:srgbClr val="000000">
                      <a:alpha val="43137"/>
                    </a:srgbClr>
                  </a:outerShdw>
                </a:effectLst>
                <a:latin typeface="Agency FB" panose="020B0503020202020204" pitchFamily="34" charset="0"/>
              </a:endParaRPr>
            </a:p>
          </p:txBody>
        </p:sp>
        <p:pic>
          <p:nvPicPr>
            <p:cNvPr id="98" name="Imagen 97">
              <a:extLst>
                <a:ext uri="{FF2B5EF4-FFF2-40B4-BE49-F238E27FC236}">
                  <a16:creationId xmlns:a16="http://schemas.microsoft.com/office/drawing/2014/main" id="{D784FBA5-18FC-998B-EC6D-2B384EE703C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54222" y="3347958"/>
              <a:ext cx="1557230" cy="734187"/>
            </a:xfrm>
            <a:prstGeom prst="rect">
              <a:avLst/>
            </a:prstGeom>
            <a:ln>
              <a:noFill/>
            </a:ln>
            <a:effectLst>
              <a:softEdge rad="112500"/>
            </a:effectLst>
          </p:spPr>
        </p:pic>
        <p:grpSp>
          <p:nvGrpSpPr>
            <p:cNvPr id="103" name="Grupo 102">
              <a:extLst>
                <a:ext uri="{FF2B5EF4-FFF2-40B4-BE49-F238E27FC236}">
                  <a16:creationId xmlns:a16="http://schemas.microsoft.com/office/drawing/2014/main" id="{68AB5F1D-0F10-3F21-BACE-C3FCE4F791C9}"/>
                </a:ext>
              </a:extLst>
            </p:cNvPr>
            <p:cNvGrpSpPr/>
            <p:nvPr/>
          </p:nvGrpSpPr>
          <p:grpSpPr>
            <a:xfrm>
              <a:off x="4351389" y="2918833"/>
              <a:ext cx="1139933" cy="1090150"/>
              <a:chOff x="469419" y="4100581"/>
              <a:chExt cx="1778568" cy="1778568"/>
            </a:xfrm>
          </p:grpSpPr>
          <p:grpSp>
            <p:nvGrpSpPr>
              <p:cNvPr id="104" name="Grupo 103">
                <a:extLst>
                  <a:ext uri="{FF2B5EF4-FFF2-40B4-BE49-F238E27FC236}">
                    <a16:creationId xmlns:a16="http://schemas.microsoft.com/office/drawing/2014/main" id="{8223EF07-9A2A-C82A-F956-62D86FDA91AA}"/>
                  </a:ext>
                </a:extLst>
              </p:cNvPr>
              <p:cNvGrpSpPr/>
              <p:nvPr/>
            </p:nvGrpSpPr>
            <p:grpSpPr>
              <a:xfrm>
                <a:off x="469419" y="4100581"/>
                <a:ext cx="1778568" cy="1778568"/>
                <a:chOff x="461030" y="4100581"/>
                <a:chExt cx="1778568" cy="1778568"/>
              </a:xfrm>
              <a:scene3d>
                <a:camera prst="isometricOffAxis2Top"/>
                <a:lightRig rig="threePt" dir="t"/>
              </a:scene3d>
            </p:grpSpPr>
            <p:sp>
              <p:nvSpPr>
                <p:cNvPr id="106" name="Elipse 105">
                  <a:extLst>
                    <a:ext uri="{FF2B5EF4-FFF2-40B4-BE49-F238E27FC236}">
                      <a16:creationId xmlns:a16="http://schemas.microsoft.com/office/drawing/2014/main" id="{C388EB04-95B1-D094-F65D-4E54E5AD5C40}"/>
                    </a:ext>
                  </a:extLst>
                </p:cNvPr>
                <p:cNvSpPr/>
                <p:nvPr/>
              </p:nvSpPr>
              <p:spPr>
                <a:xfrm>
                  <a:off x="461030" y="4100581"/>
                  <a:ext cx="1778568" cy="1778568"/>
                </a:xfrm>
                <a:prstGeom prst="ellipse">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sp>
              <p:nvSpPr>
                <p:cNvPr id="107" name="Elipse 106">
                  <a:extLst>
                    <a:ext uri="{FF2B5EF4-FFF2-40B4-BE49-F238E27FC236}">
                      <a16:creationId xmlns:a16="http://schemas.microsoft.com/office/drawing/2014/main" id="{092C7703-BD0D-9410-F25D-F8E133E1C49E}"/>
                    </a:ext>
                  </a:extLst>
                </p:cNvPr>
                <p:cNvSpPr/>
                <p:nvPr/>
              </p:nvSpPr>
              <p:spPr>
                <a:xfrm>
                  <a:off x="1283354" y="4884994"/>
                  <a:ext cx="209742" cy="209742"/>
                </a:xfrm>
                <a:prstGeom prst="ellipse">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3913D6D6-4BA4-1528-C157-8D502C9D8B39}"/>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4930" y="4905912"/>
                <a:ext cx="709223" cy="464988"/>
              </a:xfrm>
              <a:prstGeom prst="rect">
                <a:avLst/>
              </a:prstGeom>
            </p:spPr>
          </p:pic>
        </p:grpSp>
        <p:grpSp>
          <p:nvGrpSpPr>
            <p:cNvPr id="113" name="Grupo 112">
              <a:extLst>
                <a:ext uri="{FF2B5EF4-FFF2-40B4-BE49-F238E27FC236}">
                  <a16:creationId xmlns:a16="http://schemas.microsoft.com/office/drawing/2014/main" id="{851501D1-8DDE-4D83-BD94-C75B5AA6482B}"/>
                </a:ext>
              </a:extLst>
            </p:cNvPr>
            <p:cNvGrpSpPr/>
            <p:nvPr/>
          </p:nvGrpSpPr>
          <p:grpSpPr>
            <a:xfrm>
              <a:off x="5034598" y="3418350"/>
              <a:ext cx="1139933" cy="1090150"/>
              <a:chOff x="469419" y="4100581"/>
              <a:chExt cx="1778568" cy="1778568"/>
            </a:xfrm>
          </p:grpSpPr>
          <p:grpSp>
            <p:nvGrpSpPr>
              <p:cNvPr id="114" name="Grupo 113">
                <a:extLst>
                  <a:ext uri="{FF2B5EF4-FFF2-40B4-BE49-F238E27FC236}">
                    <a16:creationId xmlns:a16="http://schemas.microsoft.com/office/drawing/2014/main" id="{43F54FCD-667A-FBC2-3894-8BFDBBDC673A}"/>
                  </a:ext>
                </a:extLst>
              </p:cNvPr>
              <p:cNvGrpSpPr/>
              <p:nvPr/>
            </p:nvGrpSpPr>
            <p:grpSpPr>
              <a:xfrm>
                <a:off x="469419" y="4100581"/>
                <a:ext cx="1778568" cy="1778568"/>
                <a:chOff x="461030" y="4100581"/>
                <a:chExt cx="1778568" cy="1778568"/>
              </a:xfrm>
              <a:scene3d>
                <a:camera prst="isometricOffAxis2Top"/>
                <a:lightRig rig="threePt" dir="t"/>
              </a:scene3d>
            </p:grpSpPr>
            <p:sp>
              <p:nvSpPr>
                <p:cNvPr id="116" name="Elipse 115">
                  <a:extLst>
                    <a:ext uri="{FF2B5EF4-FFF2-40B4-BE49-F238E27FC236}">
                      <a16:creationId xmlns:a16="http://schemas.microsoft.com/office/drawing/2014/main" id="{AAC6199C-D27C-B64E-AC27-B7E99353E256}"/>
                    </a:ext>
                  </a:extLst>
                </p:cNvPr>
                <p:cNvSpPr/>
                <p:nvPr/>
              </p:nvSpPr>
              <p:spPr>
                <a:xfrm>
                  <a:off x="461030" y="4100581"/>
                  <a:ext cx="1778568" cy="1778568"/>
                </a:xfrm>
                <a:prstGeom prst="ellipse">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sp>
              <p:nvSpPr>
                <p:cNvPr id="117" name="Elipse 116">
                  <a:extLst>
                    <a:ext uri="{FF2B5EF4-FFF2-40B4-BE49-F238E27FC236}">
                      <a16:creationId xmlns:a16="http://schemas.microsoft.com/office/drawing/2014/main" id="{B3A4B79C-B4E0-1C8A-4388-D51884E2D374}"/>
                    </a:ext>
                  </a:extLst>
                </p:cNvPr>
                <p:cNvSpPr/>
                <p:nvPr/>
              </p:nvSpPr>
              <p:spPr>
                <a:xfrm>
                  <a:off x="1283354" y="4884994"/>
                  <a:ext cx="209742" cy="209742"/>
                </a:xfrm>
                <a:prstGeom prst="ellipse">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grpSp>
          <p:pic>
            <p:nvPicPr>
              <p:cNvPr id="115" name="Imagen 114">
                <a:extLst>
                  <a:ext uri="{FF2B5EF4-FFF2-40B4-BE49-F238E27FC236}">
                    <a16:creationId xmlns:a16="http://schemas.microsoft.com/office/drawing/2014/main" id="{AD9C9FE4-5D39-6D56-77F4-6936BFC69592}"/>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4930" y="4905912"/>
                <a:ext cx="709223" cy="464988"/>
              </a:xfrm>
              <a:prstGeom prst="rect">
                <a:avLst/>
              </a:prstGeom>
            </p:spPr>
          </p:pic>
        </p:grpSp>
        <p:grpSp>
          <p:nvGrpSpPr>
            <p:cNvPr id="118" name="Grupo 117">
              <a:extLst>
                <a:ext uri="{FF2B5EF4-FFF2-40B4-BE49-F238E27FC236}">
                  <a16:creationId xmlns:a16="http://schemas.microsoft.com/office/drawing/2014/main" id="{054F9A80-1A88-A01D-98DC-20A0452A604D}"/>
                </a:ext>
              </a:extLst>
            </p:cNvPr>
            <p:cNvGrpSpPr/>
            <p:nvPr/>
          </p:nvGrpSpPr>
          <p:grpSpPr>
            <a:xfrm>
              <a:off x="5790844" y="2803095"/>
              <a:ext cx="1139933" cy="1090150"/>
              <a:chOff x="469419" y="4100581"/>
              <a:chExt cx="1778568" cy="1778568"/>
            </a:xfrm>
          </p:grpSpPr>
          <p:grpSp>
            <p:nvGrpSpPr>
              <p:cNvPr id="119" name="Grupo 118">
                <a:extLst>
                  <a:ext uri="{FF2B5EF4-FFF2-40B4-BE49-F238E27FC236}">
                    <a16:creationId xmlns:a16="http://schemas.microsoft.com/office/drawing/2014/main" id="{625F9BF1-CC22-CF0E-619F-87A866018A08}"/>
                  </a:ext>
                </a:extLst>
              </p:cNvPr>
              <p:cNvGrpSpPr/>
              <p:nvPr/>
            </p:nvGrpSpPr>
            <p:grpSpPr>
              <a:xfrm>
                <a:off x="469419" y="4100581"/>
                <a:ext cx="1778568" cy="1778568"/>
                <a:chOff x="461030" y="4100581"/>
                <a:chExt cx="1778568" cy="1778568"/>
              </a:xfrm>
              <a:scene3d>
                <a:camera prst="isometricOffAxis2Top"/>
                <a:lightRig rig="threePt" dir="t"/>
              </a:scene3d>
            </p:grpSpPr>
            <p:sp>
              <p:nvSpPr>
                <p:cNvPr id="121" name="Elipse 120">
                  <a:extLst>
                    <a:ext uri="{FF2B5EF4-FFF2-40B4-BE49-F238E27FC236}">
                      <a16:creationId xmlns:a16="http://schemas.microsoft.com/office/drawing/2014/main" id="{CD483A5A-4368-EBC3-B223-A99B3374CA23}"/>
                    </a:ext>
                  </a:extLst>
                </p:cNvPr>
                <p:cNvSpPr/>
                <p:nvPr/>
              </p:nvSpPr>
              <p:spPr>
                <a:xfrm>
                  <a:off x="461030" y="4100581"/>
                  <a:ext cx="1778568" cy="1778568"/>
                </a:xfrm>
                <a:prstGeom prst="ellipse">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sp>
              <p:nvSpPr>
                <p:cNvPr id="122" name="Elipse 121">
                  <a:extLst>
                    <a:ext uri="{FF2B5EF4-FFF2-40B4-BE49-F238E27FC236}">
                      <a16:creationId xmlns:a16="http://schemas.microsoft.com/office/drawing/2014/main" id="{B466149B-C640-4CE9-93DC-E85FCFB2645E}"/>
                    </a:ext>
                  </a:extLst>
                </p:cNvPr>
                <p:cNvSpPr/>
                <p:nvPr/>
              </p:nvSpPr>
              <p:spPr>
                <a:xfrm>
                  <a:off x="1283354" y="4884994"/>
                  <a:ext cx="209742" cy="209742"/>
                </a:xfrm>
                <a:prstGeom prst="ellipse">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grpSp>
          <p:pic>
            <p:nvPicPr>
              <p:cNvPr id="120" name="Imagen 119">
                <a:extLst>
                  <a:ext uri="{FF2B5EF4-FFF2-40B4-BE49-F238E27FC236}">
                    <a16:creationId xmlns:a16="http://schemas.microsoft.com/office/drawing/2014/main" id="{00FBD058-FEBE-4930-3ECF-2C1720B33539}"/>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4930" y="4905912"/>
                <a:ext cx="709223" cy="464988"/>
              </a:xfrm>
              <a:prstGeom prst="rect">
                <a:avLst/>
              </a:prstGeom>
            </p:spPr>
          </p:pic>
        </p:grpSp>
        <p:pic>
          <p:nvPicPr>
            <p:cNvPr id="124" name="Imagen 123">
              <a:extLst>
                <a:ext uri="{FF2B5EF4-FFF2-40B4-BE49-F238E27FC236}">
                  <a16:creationId xmlns:a16="http://schemas.microsoft.com/office/drawing/2014/main" id="{B05973CB-3BD4-EF37-2A9B-2B5B318F1D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86817" y="2702954"/>
              <a:ext cx="1557230" cy="734187"/>
            </a:xfrm>
            <a:prstGeom prst="rect">
              <a:avLst/>
            </a:prstGeom>
            <a:ln>
              <a:noFill/>
            </a:ln>
            <a:effectLst>
              <a:softEdge rad="112500"/>
            </a:effectLst>
          </p:spPr>
        </p:pic>
        <p:pic>
          <p:nvPicPr>
            <p:cNvPr id="125" name="Imagen 124">
              <a:extLst>
                <a:ext uri="{FF2B5EF4-FFF2-40B4-BE49-F238E27FC236}">
                  <a16:creationId xmlns:a16="http://schemas.microsoft.com/office/drawing/2014/main" id="{E623B315-663C-822A-9435-397A3AC44B8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281164" y="2914984"/>
              <a:ext cx="379998" cy="604600"/>
            </a:xfrm>
            <a:prstGeom prst="rect">
              <a:avLst/>
            </a:prstGeom>
          </p:spPr>
        </p:pic>
        <p:pic>
          <p:nvPicPr>
            <p:cNvPr id="126" name="Imagen 125">
              <a:extLst>
                <a:ext uri="{FF2B5EF4-FFF2-40B4-BE49-F238E27FC236}">
                  <a16:creationId xmlns:a16="http://schemas.microsoft.com/office/drawing/2014/main" id="{9BA3073C-A1F9-EC2B-2269-CEE38E56300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354021" y="2479572"/>
              <a:ext cx="459555" cy="356134"/>
            </a:xfrm>
            <a:prstGeom prst="rect">
              <a:avLst/>
            </a:prstGeom>
          </p:spPr>
        </p:pic>
        <p:pic>
          <p:nvPicPr>
            <p:cNvPr id="127" name="Imagen 126">
              <a:extLst>
                <a:ext uri="{FF2B5EF4-FFF2-40B4-BE49-F238E27FC236}">
                  <a16:creationId xmlns:a16="http://schemas.microsoft.com/office/drawing/2014/main" id="{C64643FD-8B58-4F5B-5CDD-293181ACBC5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674868" y="2835706"/>
              <a:ext cx="379998" cy="604600"/>
            </a:xfrm>
            <a:prstGeom prst="rect">
              <a:avLst/>
            </a:prstGeom>
          </p:spPr>
        </p:pic>
        <p:sp>
          <p:nvSpPr>
            <p:cNvPr id="128" name="Arco 127">
              <a:extLst>
                <a:ext uri="{FF2B5EF4-FFF2-40B4-BE49-F238E27FC236}">
                  <a16:creationId xmlns:a16="http://schemas.microsoft.com/office/drawing/2014/main" id="{06626DA6-6DCE-D75D-4C2C-980B80387967}"/>
                </a:ext>
              </a:extLst>
            </p:cNvPr>
            <p:cNvSpPr/>
            <p:nvPr/>
          </p:nvSpPr>
          <p:spPr>
            <a:xfrm rot="13727874" flipH="1">
              <a:off x="6093333" y="793855"/>
              <a:ext cx="1036327" cy="2701394"/>
            </a:xfrm>
            <a:prstGeom prst="arc">
              <a:avLst>
                <a:gd name="adj1" fmla="val 16485701"/>
                <a:gd name="adj2" fmla="val 5052599"/>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129" name="Arco 128">
              <a:extLst>
                <a:ext uri="{FF2B5EF4-FFF2-40B4-BE49-F238E27FC236}">
                  <a16:creationId xmlns:a16="http://schemas.microsoft.com/office/drawing/2014/main" id="{99ACD278-C5E6-757D-BD87-DB6F6AB19836}"/>
                </a:ext>
              </a:extLst>
            </p:cNvPr>
            <p:cNvSpPr/>
            <p:nvPr/>
          </p:nvSpPr>
          <p:spPr>
            <a:xfrm rot="12482877" flipH="1">
              <a:off x="6998394" y="1161305"/>
              <a:ext cx="717114" cy="1954172"/>
            </a:xfrm>
            <a:prstGeom prst="arc">
              <a:avLst>
                <a:gd name="adj1" fmla="val 16706841"/>
                <a:gd name="adj2" fmla="val 4819883"/>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dirty="0"/>
            </a:p>
          </p:txBody>
        </p:sp>
        <p:sp>
          <p:nvSpPr>
            <p:cNvPr id="130" name="Arco 129">
              <a:extLst>
                <a:ext uri="{FF2B5EF4-FFF2-40B4-BE49-F238E27FC236}">
                  <a16:creationId xmlns:a16="http://schemas.microsoft.com/office/drawing/2014/main" id="{E08309CA-7EFA-768D-E136-5D1F2A49EA1F}"/>
                </a:ext>
              </a:extLst>
            </p:cNvPr>
            <p:cNvSpPr/>
            <p:nvPr/>
          </p:nvSpPr>
          <p:spPr>
            <a:xfrm rot="12752956" flipH="1">
              <a:off x="6603914" y="1072508"/>
              <a:ext cx="1124835" cy="3000693"/>
            </a:xfrm>
            <a:prstGeom prst="arc">
              <a:avLst>
                <a:gd name="adj1" fmla="val 16706841"/>
                <a:gd name="adj2" fmla="val 5052599"/>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131" name="Arco 130">
              <a:extLst>
                <a:ext uri="{FF2B5EF4-FFF2-40B4-BE49-F238E27FC236}">
                  <a16:creationId xmlns:a16="http://schemas.microsoft.com/office/drawing/2014/main" id="{751416B2-EB3C-DE66-FB92-8F9A470BA358}"/>
                </a:ext>
              </a:extLst>
            </p:cNvPr>
            <p:cNvSpPr/>
            <p:nvPr/>
          </p:nvSpPr>
          <p:spPr>
            <a:xfrm rot="19083929" flipH="1">
              <a:off x="9291560" y="1038918"/>
              <a:ext cx="717114" cy="1945048"/>
            </a:xfrm>
            <a:prstGeom prst="arc">
              <a:avLst>
                <a:gd name="adj1" fmla="val 16706841"/>
                <a:gd name="adj2" fmla="val 4819883"/>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132" name="Arco 131">
              <a:extLst>
                <a:ext uri="{FF2B5EF4-FFF2-40B4-BE49-F238E27FC236}">
                  <a16:creationId xmlns:a16="http://schemas.microsoft.com/office/drawing/2014/main" id="{86C9D563-1C3B-61D1-3829-8B45F8954DBB}"/>
                </a:ext>
              </a:extLst>
            </p:cNvPr>
            <p:cNvSpPr/>
            <p:nvPr/>
          </p:nvSpPr>
          <p:spPr>
            <a:xfrm rot="20556875" flipH="1">
              <a:off x="8641966" y="1224175"/>
              <a:ext cx="717114" cy="2268513"/>
            </a:xfrm>
            <a:prstGeom prst="arc">
              <a:avLst>
                <a:gd name="adj1" fmla="val 16706841"/>
                <a:gd name="adj2" fmla="val 4819883"/>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pic>
          <p:nvPicPr>
            <p:cNvPr id="133" name="Imagen 132">
              <a:extLst>
                <a:ext uri="{FF2B5EF4-FFF2-40B4-BE49-F238E27FC236}">
                  <a16:creationId xmlns:a16="http://schemas.microsoft.com/office/drawing/2014/main" id="{33B939A9-1409-CC84-379E-711313A2F26A}"/>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18936" y="2990832"/>
              <a:ext cx="1564792" cy="1249540"/>
            </a:xfrm>
            <a:prstGeom prst="rect">
              <a:avLst/>
            </a:prstGeom>
          </p:spPr>
        </p:pic>
        <p:cxnSp>
          <p:nvCxnSpPr>
            <p:cNvPr id="134" name="Conector recto de flecha 133">
              <a:extLst>
                <a:ext uri="{FF2B5EF4-FFF2-40B4-BE49-F238E27FC236}">
                  <a16:creationId xmlns:a16="http://schemas.microsoft.com/office/drawing/2014/main" id="{064201BB-D2D4-150B-222D-D916028112B5}"/>
                </a:ext>
              </a:extLst>
            </p:cNvPr>
            <p:cNvCxnSpPr/>
            <p:nvPr/>
          </p:nvCxnSpPr>
          <p:spPr>
            <a:xfrm flipV="1">
              <a:off x="8303955" y="1443722"/>
              <a:ext cx="0" cy="1689614"/>
            </a:xfrm>
            <a:prstGeom prst="straightConnector1">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cxnSp>
        <p:pic>
          <p:nvPicPr>
            <p:cNvPr id="137" name="Imagen 136">
              <a:extLst>
                <a:ext uri="{FF2B5EF4-FFF2-40B4-BE49-F238E27FC236}">
                  <a16:creationId xmlns:a16="http://schemas.microsoft.com/office/drawing/2014/main" id="{2B0DFE74-C998-D025-69D2-F7AFC4417AB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383615" y="2781178"/>
              <a:ext cx="279450" cy="444622"/>
            </a:xfrm>
            <a:prstGeom prst="rect">
              <a:avLst/>
            </a:prstGeom>
          </p:spPr>
        </p:pic>
        <p:pic>
          <p:nvPicPr>
            <p:cNvPr id="99" name="Imagen 98">
              <a:extLst>
                <a:ext uri="{FF2B5EF4-FFF2-40B4-BE49-F238E27FC236}">
                  <a16:creationId xmlns:a16="http://schemas.microsoft.com/office/drawing/2014/main" id="{E2C1C5DC-6116-F0EE-C12B-A2B2A7B4D040}"/>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080446" y="3519584"/>
              <a:ext cx="508451" cy="808976"/>
            </a:xfrm>
            <a:prstGeom prst="rect">
              <a:avLst/>
            </a:prstGeom>
          </p:spPr>
        </p:pic>
        <p:pic>
          <p:nvPicPr>
            <p:cNvPr id="123" name="Imagen 122">
              <a:extLst>
                <a:ext uri="{FF2B5EF4-FFF2-40B4-BE49-F238E27FC236}">
                  <a16:creationId xmlns:a16="http://schemas.microsoft.com/office/drawing/2014/main" id="{2DA237C1-F984-EF55-1449-AF1CCD7C4F2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185295" y="3746005"/>
              <a:ext cx="459555" cy="356134"/>
            </a:xfrm>
            <a:prstGeom prst="rect">
              <a:avLst/>
            </a:prstGeom>
          </p:spPr>
        </p:pic>
      </p:grpSp>
    </p:spTree>
    <p:extLst>
      <p:ext uri="{BB962C8B-B14F-4D97-AF65-F5344CB8AC3E}">
        <p14:creationId xmlns:p14="http://schemas.microsoft.com/office/powerpoint/2010/main" val="2375442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57" name="Grupo 56">
            <a:extLst>
              <a:ext uri="{FF2B5EF4-FFF2-40B4-BE49-F238E27FC236}">
                <a16:creationId xmlns:a16="http://schemas.microsoft.com/office/drawing/2014/main" id="{46EC158F-21C6-CB3A-3366-3485EDBE391F}"/>
              </a:ext>
            </a:extLst>
          </p:cNvPr>
          <p:cNvGrpSpPr/>
          <p:nvPr/>
        </p:nvGrpSpPr>
        <p:grpSpPr>
          <a:xfrm>
            <a:off x="5227345" y="354261"/>
            <a:ext cx="6283227" cy="5370589"/>
            <a:chOff x="5283200" y="373249"/>
            <a:chExt cx="6283227" cy="5370589"/>
          </a:xfrm>
          <a:effectLst>
            <a:outerShdw blurRad="50800" dist="38100" dir="2700000" algn="tl" rotWithShape="0">
              <a:prstClr val="black">
                <a:alpha val="40000"/>
              </a:prstClr>
            </a:outerShdw>
          </a:effectLst>
        </p:grpSpPr>
        <p:sp>
          <p:nvSpPr>
            <p:cNvPr id="34" name="Rectángulo: esquinas redondeadas 33">
              <a:extLst>
                <a:ext uri="{FF2B5EF4-FFF2-40B4-BE49-F238E27FC236}">
                  <a16:creationId xmlns:a16="http://schemas.microsoft.com/office/drawing/2014/main" id="{033BDE5B-E498-404A-0EDB-21AAE9526B1B}"/>
                </a:ext>
              </a:extLst>
            </p:cNvPr>
            <p:cNvSpPr/>
            <p:nvPr/>
          </p:nvSpPr>
          <p:spPr>
            <a:xfrm>
              <a:off x="5283200" y="1883299"/>
              <a:ext cx="3200400" cy="3860539"/>
            </a:xfrm>
            <a:prstGeom prst="roundRect">
              <a:avLst>
                <a:gd name="adj" fmla="val 6287"/>
              </a:avLst>
            </a:prstGeom>
            <a:solidFill>
              <a:schemeClr val="accent4">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s-MX" dirty="0"/>
            </a:p>
          </p:txBody>
        </p:sp>
        <p:pic>
          <p:nvPicPr>
            <p:cNvPr id="7" name="Imagen 6">
              <a:extLst>
                <a:ext uri="{FF2B5EF4-FFF2-40B4-BE49-F238E27FC236}">
                  <a16:creationId xmlns:a16="http://schemas.microsoft.com/office/drawing/2014/main" id="{2C211C5E-1EFB-028D-B313-52A698CC45E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14337" y="1410614"/>
              <a:ext cx="1371575" cy="1111448"/>
            </a:xfrm>
            <a:prstGeom prst="rect">
              <a:avLst/>
            </a:prstGeom>
          </p:spPr>
        </p:pic>
        <p:pic>
          <p:nvPicPr>
            <p:cNvPr id="8" name="Imagen 7">
              <a:extLst>
                <a:ext uri="{FF2B5EF4-FFF2-40B4-BE49-F238E27FC236}">
                  <a16:creationId xmlns:a16="http://schemas.microsoft.com/office/drawing/2014/main" id="{324CB80B-A727-4602-CF28-DD3049BAD15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005669" y="373249"/>
              <a:ext cx="1247046" cy="2074730"/>
            </a:xfrm>
            <a:prstGeom prst="rect">
              <a:avLst/>
            </a:prstGeom>
          </p:spPr>
        </p:pic>
        <p:sp>
          <p:nvSpPr>
            <p:cNvPr id="32" name="Globo: línea con barra de énfasis 31">
              <a:extLst>
                <a:ext uri="{FF2B5EF4-FFF2-40B4-BE49-F238E27FC236}">
                  <a16:creationId xmlns:a16="http://schemas.microsoft.com/office/drawing/2014/main" id="{F678085F-8270-FFC5-11AC-ADC34E29F420}"/>
                </a:ext>
              </a:extLst>
            </p:cNvPr>
            <p:cNvSpPr/>
            <p:nvPr/>
          </p:nvSpPr>
          <p:spPr>
            <a:xfrm>
              <a:off x="9636027" y="2028484"/>
              <a:ext cx="1930400" cy="1651000"/>
            </a:xfrm>
            <a:prstGeom prst="accentCallout1">
              <a:avLst>
                <a:gd name="adj1" fmla="val 51058"/>
                <a:gd name="adj2" fmla="val -8991"/>
                <a:gd name="adj3" fmla="val 50961"/>
                <a:gd name="adj4" fmla="val -73860"/>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Humedad</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Evapotranspiración</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Caudal de agua</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Localización</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Suelo</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Cultivo</a:t>
              </a:r>
            </a:p>
          </p:txBody>
        </p:sp>
        <p:sp>
          <p:nvSpPr>
            <p:cNvPr id="33" name="Globo: línea con barra de énfasis 32">
              <a:extLst>
                <a:ext uri="{FF2B5EF4-FFF2-40B4-BE49-F238E27FC236}">
                  <a16:creationId xmlns:a16="http://schemas.microsoft.com/office/drawing/2014/main" id="{0F636697-B17B-13D5-E91E-BBF197918D7D}"/>
                </a:ext>
              </a:extLst>
            </p:cNvPr>
            <p:cNvSpPr/>
            <p:nvPr/>
          </p:nvSpPr>
          <p:spPr>
            <a:xfrm>
              <a:off x="9636027" y="4092838"/>
              <a:ext cx="1930400" cy="1651000"/>
            </a:xfrm>
            <a:prstGeom prst="accentCallout1">
              <a:avLst>
                <a:gd name="adj1" fmla="val 46442"/>
                <a:gd name="adj2" fmla="val -8333"/>
                <a:gd name="adj3" fmla="val 46346"/>
                <a:gd name="adj4" fmla="val -73201"/>
              </a:avLst>
            </a:prstGeom>
            <a:noFill/>
            <a:ln w="28575">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Lámina de agua</a:t>
              </a:r>
            </a:p>
            <a:p>
              <a:pPr marL="285750" indent="-285750">
                <a:buFont typeface="Arial" panose="020B0604020202020204" pitchFamily="34" charset="0"/>
                <a:buChar char="•"/>
              </a:pPr>
              <a:r>
                <a:rPr lang="es-MX" dirty="0">
                  <a:solidFill>
                    <a:schemeClr val="tx1"/>
                  </a:solidFill>
                  <a:effectLst>
                    <a:outerShdw blurRad="38100" dist="38100" dir="2700000" algn="tl">
                      <a:srgbClr val="000000">
                        <a:alpha val="43137"/>
                      </a:srgbClr>
                    </a:outerShdw>
                  </a:effectLst>
                  <a:latin typeface="Agency FB" panose="020B0503020202020204" pitchFamily="34" charset="0"/>
                </a:rPr>
                <a:t>Tiempo de riego</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Frecuencia de riego</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Control de bombeo</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Control de agroquímicos</a:t>
              </a:r>
            </a:p>
          </p:txBody>
        </p:sp>
        <p:sp>
          <p:nvSpPr>
            <p:cNvPr id="35" name="Elipse 34">
              <a:extLst>
                <a:ext uri="{FF2B5EF4-FFF2-40B4-BE49-F238E27FC236}">
                  <a16:creationId xmlns:a16="http://schemas.microsoft.com/office/drawing/2014/main" id="{1B3335F4-91FA-2569-E984-5AB775035CB8}"/>
                </a:ext>
              </a:extLst>
            </p:cNvPr>
            <p:cNvSpPr/>
            <p:nvPr/>
          </p:nvSpPr>
          <p:spPr>
            <a:xfrm>
              <a:off x="6934200" y="2612684"/>
              <a:ext cx="1282675" cy="482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b="1" dirty="0">
                  <a:effectLst>
                    <a:outerShdw blurRad="38100" dist="38100" dir="2700000" algn="tl">
                      <a:srgbClr val="000000">
                        <a:alpha val="43137"/>
                      </a:srgbClr>
                    </a:outerShdw>
                  </a:effectLst>
                  <a:latin typeface="Agency FB" panose="020B0503020202020204" pitchFamily="34" charset="0"/>
                </a:rPr>
                <a:t>Receptor</a:t>
              </a:r>
            </a:p>
          </p:txBody>
        </p:sp>
        <p:sp>
          <p:nvSpPr>
            <p:cNvPr id="36" name="Elipse 35">
              <a:extLst>
                <a:ext uri="{FF2B5EF4-FFF2-40B4-BE49-F238E27FC236}">
                  <a16:creationId xmlns:a16="http://schemas.microsoft.com/office/drawing/2014/main" id="{6445A473-10EE-14ED-5560-27F61E68E452}"/>
                </a:ext>
              </a:extLst>
            </p:cNvPr>
            <p:cNvSpPr/>
            <p:nvPr/>
          </p:nvSpPr>
          <p:spPr>
            <a:xfrm>
              <a:off x="6934200" y="4607793"/>
              <a:ext cx="1282675" cy="4826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b="1" dirty="0">
                  <a:effectLst>
                    <a:outerShdw blurRad="38100" dist="38100" dir="2700000" algn="tl">
                      <a:srgbClr val="000000">
                        <a:alpha val="43137"/>
                      </a:srgbClr>
                    </a:outerShdw>
                  </a:effectLst>
                  <a:latin typeface="Agency FB" panose="020B0503020202020204" pitchFamily="34" charset="0"/>
                </a:rPr>
                <a:t>Emisor</a:t>
              </a:r>
            </a:p>
          </p:txBody>
        </p:sp>
        <p:sp>
          <p:nvSpPr>
            <p:cNvPr id="37" name="CuadroTexto 36">
              <a:extLst>
                <a:ext uri="{FF2B5EF4-FFF2-40B4-BE49-F238E27FC236}">
                  <a16:creationId xmlns:a16="http://schemas.microsoft.com/office/drawing/2014/main" id="{231A64D0-20A0-F82A-7DC2-3C3D5DC77B1B}"/>
                </a:ext>
              </a:extLst>
            </p:cNvPr>
            <p:cNvSpPr txBox="1"/>
            <p:nvPr/>
          </p:nvSpPr>
          <p:spPr>
            <a:xfrm>
              <a:off x="5283200" y="5252671"/>
              <a:ext cx="3200400" cy="461665"/>
            </a:xfrm>
            <a:prstGeom prst="rect">
              <a:avLst/>
            </a:prstGeom>
            <a:noFill/>
          </p:spPr>
          <p:txBody>
            <a:bodyPr wrap="square" rtlCol="0">
              <a:spAutoFit/>
            </a:bodyPr>
            <a:lstStyle/>
            <a:p>
              <a:pPr algn="ctr"/>
              <a:r>
                <a:rPr lang="es-MX" sz="2400" dirty="0">
                  <a:effectLst>
                    <a:outerShdw blurRad="38100" dist="38100" dir="2700000" algn="tl">
                      <a:srgbClr val="000000">
                        <a:alpha val="43137"/>
                      </a:srgbClr>
                    </a:outerShdw>
                  </a:effectLst>
                  <a:latin typeface="Agency FB" panose="020B0503020202020204" pitchFamily="34" charset="0"/>
                </a:rPr>
                <a:t>Agentes Inteligentes</a:t>
              </a:r>
            </a:p>
          </p:txBody>
        </p:sp>
        <p:sp>
          <p:nvSpPr>
            <p:cNvPr id="38" name="Rectángulo: esquinas redondeadas 37">
              <a:extLst>
                <a:ext uri="{FF2B5EF4-FFF2-40B4-BE49-F238E27FC236}">
                  <a16:creationId xmlns:a16="http://schemas.microsoft.com/office/drawing/2014/main" id="{72F9CC9A-2640-E3F4-8BBD-95A26EE35B9B}"/>
                </a:ext>
              </a:extLst>
            </p:cNvPr>
            <p:cNvSpPr/>
            <p:nvPr/>
          </p:nvSpPr>
          <p:spPr>
            <a:xfrm>
              <a:off x="5403862" y="2545707"/>
              <a:ext cx="1282675" cy="616554"/>
            </a:xfrm>
            <a:prstGeom prst="roundRect">
              <a:avLst/>
            </a:prstGeom>
            <a:solidFill>
              <a:schemeClr val="accent2">
                <a:lumMod val="20000"/>
                <a:lumOff val="80000"/>
              </a:schemeClr>
            </a:solid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effectLst>
                    <a:outerShdw blurRad="38100" dist="38100" dir="2700000" algn="tl">
                      <a:srgbClr val="000000">
                        <a:alpha val="43137"/>
                      </a:srgbClr>
                    </a:outerShdw>
                  </a:effectLst>
                  <a:latin typeface="Agency FB" panose="020B0503020202020204" pitchFamily="34" charset="0"/>
                </a:rPr>
                <a:t>¿Cómo está el entorno?</a:t>
              </a:r>
            </a:p>
          </p:txBody>
        </p:sp>
        <p:cxnSp>
          <p:nvCxnSpPr>
            <p:cNvPr id="40" name="Conector recto de flecha 39">
              <a:extLst>
                <a:ext uri="{FF2B5EF4-FFF2-40B4-BE49-F238E27FC236}">
                  <a16:creationId xmlns:a16="http://schemas.microsoft.com/office/drawing/2014/main" id="{3923930B-CC7E-C85F-4A35-B992E94BA676}"/>
                </a:ext>
              </a:extLst>
            </p:cNvPr>
            <p:cNvCxnSpPr>
              <a:stCxn id="35" idx="2"/>
              <a:endCxn id="38" idx="3"/>
            </p:cNvCxnSpPr>
            <p:nvPr/>
          </p:nvCxnSpPr>
          <p:spPr>
            <a:xfrm flipH="1">
              <a:off x="6688904" y="2853984"/>
              <a:ext cx="245296" cy="0"/>
            </a:xfrm>
            <a:prstGeom prst="straightConnector1">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ángulo: esquinas redondeadas 41">
              <a:extLst>
                <a:ext uri="{FF2B5EF4-FFF2-40B4-BE49-F238E27FC236}">
                  <a16:creationId xmlns:a16="http://schemas.microsoft.com/office/drawing/2014/main" id="{5ACDCBA1-9751-881F-ACF8-415B7F7BBDD7}"/>
                </a:ext>
              </a:extLst>
            </p:cNvPr>
            <p:cNvSpPr/>
            <p:nvPr/>
          </p:nvSpPr>
          <p:spPr>
            <a:xfrm>
              <a:off x="5403861" y="3607962"/>
              <a:ext cx="1282675" cy="616554"/>
            </a:xfrm>
            <a:prstGeom prst="roundRect">
              <a:avLst/>
            </a:prstGeom>
            <a:solidFill>
              <a:schemeClr val="accent2">
                <a:lumMod val="20000"/>
                <a:lumOff val="80000"/>
              </a:schemeClr>
            </a:solid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effectLst>
                    <a:outerShdw blurRad="38100" dist="38100" dir="2700000" algn="tl">
                      <a:srgbClr val="000000">
                        <a:alpha val="43137"/>
                      </a:srgbClr>
                    </a:outerShdw>
                  </a:effectLst>
                  <a:latin typeface="Agency FB" panose="020B0503020202020204" pitchFamily="34" charset="0"/>
                </a:rPr>
                <a:t>Acción de respuesta</a:t>
              </a:r>
            </a:p>
          </p:txBody>
        </p:sp>
        <p:pic>
          <p:nvPicPr>
            <p:cNvPr id="44" name="Gráfico 43" descr="Base de datos contorno">
              <a:extLst>
                <a:ext uri="{FF2B5EF4-FFF2-40B4-BE49-F238E27FC236}">
                  <a16:creationId xmlns:a16="http://schemas.microsoft.com/office/drawing/2014/main" id="{15EC2348-A6AF-B7EC-7D5B-26BA94C8952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094449" y="3467905"/>
              <a:ext cx="914400" cy="914400"/>
            </a:xfrm>
            <a:prstGeom prst="rect">
              <a:avLst/>
            </a:prstGeom>
          </p:spPr>
        </p:pic>
        <p:cxnSp>
          <p:nvCxnSpPr>
            <p:cNvPr id="45" name="Conector recto de flecha 44">
              <a:extLst>
                <a:ext uri="{FF2B5EF4-FFF2-40B4-BE49-F238E27FC236}">
                  <a16:creationId xmlns:a16="http://schemas.microsoft.com/office/drawing/2014/main" id="{F431978B-5299-3605-8B15-9F62A79A10CA}"/>
                </a:ext>
              </a:extLst>
            </p:cNvPr>
            <p:cNvCxnSpPr>
              <a:cxnSpLocks/>
              <a:endCxn id="42" idx="3"/>
            </p:cNvCxnSpPr>
            <p:nvPr/>
          </p:nvCxnSpPr>
          <p:spPr>
            <a:xfrm flipH="1">
              <a:off x="6686536" y="3916239"/>
              <a:ext cx="407913" cy="0"/>
            </a:xfrm>
            <a:prstGeom prst="straightConnector1">
              <a:avLst/>
            </a:prstGeom>
            <a:noFill/>
            <a:ln w="28575">
              <a:solidFill>
                <a:schemeClr val="tx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8" name="Conector recto de flecha 47">
              <a:extLst>
                <a:ext uri="{FF2B5EF4-FFF2-40B4-BE49-F238E27FC236}">
                  <a16:creationId xmlns:a16="http://schemas.microsoft.com/office/drawing/2014/main" id="{77DDFAAB-2BDB-AFA1-ABE4-4C097F8B81C7}"/>
                </a:ext>
              </a:extLst>
            </p:cNvPr>
            <p:cNvCxnSpPr>
              <a:cxnSpLocks/>
              <a:stCxn id="38" idx="2"/>
              <a:endCxn id="42" idx="0"/>
            </p:cNvCxnSpPr>
            <p:nvPr/>
          </p:nvCxnSpPr>
          <p:spPr>
            <a:xfrm flipH="1">
              <a:off x="6045199" y="3162261"/>
              <a:ext cx="1" cy="445701"/>
            </a:xfrm>
            <a:prstGeom prst="straightConnector1">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Conector: angular 51">
              <a:extLst>
                <a:ext uri="{FF2B5EF4-FFF2-40B4-BE49-F238E27FC236}">
                  <a16:creationId xmlns:a16="http://schemas.microsoft.com/office/drawing/2014/main" id="{52C753A8-5616-0148-EFEC-151614B613A2}"/>
                </a:ext>
              </a:extLst>
            </p:cNvPr>
            <p:cNvCxnSpPr>
              <a:stCxn id="42" idx="2"/>
              <a:endCxn id="36" idx="2"/>
            </p:cNvCxnSpPr>
            <p:nvPr/>
          </p:nvCxnSpPr>
          <p:spPr>
            <a:xfrm rot="16200000" flipH="1">
              <a:off x="6177411" y="4092303"/>
              <a:ext cx="624577" cy="889001"/>
            </a:xfrm>
            <a:prstGeom prst="bentConnector2">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6" name="CuadroTexto 55">
              <a:extLst>
                <a:ext uri="{FF2B5EF4-FFF2-40B4-BE49-F238E27FC236}">
                  <a16:creationId xmlns:a16="http://schemas.microsoft.com/office/drawing/2014/main" id="{BE676E0A-E9D8-D2FE-F104-059E4FE672D5}"/>
                </a:ext>
              </a:extLst>
            </p:cNvPr>
            <p:cNvSpPr txBox="1"/>
            <p:nvPr/>
          </p:nvSpPr>
          <p:spPr>
            <a:xfrm>
              <a:off x="8462171" y="2595509"/>
              <a:ext cx="949299" cy="2292935"/>
            </a:xfrm>
            <a:prstGeom prst="rect">
              <a:avLst/>
            </a:prstGeom>
            <a:noFill/>
          </p:spPr>
          <p:txBody>
            <a:bodyPr wrap="none" rtlCol="0">
              <a:spAutoFit/>
            </a:bodyPr>
            <a:lstStyle/>
            <a:p>
              <a:pPr>
                <a:spcAft>
                  <a:spcPts val="13800"/>
                </a:spcAft>
              </a:pPr>
              <a:r>
                <a:rPr lang="es-MX" sz="1400" dirty="0">
                  <a:latin typeface="Agency FB" panose="020B0503020202020204" pitchFamily="34" charset="0"/>
                </a:rPr>
                <a:t>Percepciones</a:t>
              </a:r>
            </a:p>
            <a:p>
              <a:r>
                <a:rPr lang="es-MX" sz="1400" dirty="0">
                  <a:latin typeface="Agency FB" panose="020B0503020202020204" pitchFamily="34" charset="0"/>
                </a:rPr>
                <a:t>Acciones</a:t>
              </a:r>
            </a:p>
          </p:txBody>
        </p:sp>
      </p:grpSp>
    </p:spTree>
    <p:extLst>
      <p:ext uri="{BB962C8B-B14F-4D97-AF65-F5344CB8AC3E}">
        <p14:creationId xmlns:p14="http://schemas.microsoft.com/office/powerpoint/2010/main" val="2410515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2" name="Google Shape;214;p10">
            <a:extLst>
              <a:ext uri="{FF2B5EF4-FFF2-40B4-BE49-F238E27FC236}">
                <a16:creationId xmlns:a16="http://schemas.microsoft.com/office/drawing/2014/main" id="{D0ADA7B9-7AB9-FE0A-2276-68523E212607}"/>
              </a:ext>
            </a:extLst>
          </p:cNvPr>
          <p:cNvPicPr preferRelativeResize="0"/>
          <p:nvPr/>
        </p:nvPicPr>
        <p:blipFill rotWithShape="1">
          <a:blip r:embed="rId4">
            <a:alphaModFix/>
          </a:blip>
          <a:srcRect/>
          <a:stretch/>
        </p:blipFill>
        <p:spPr>
          <a:xfrm>
            <a:off x="4610907" y="504197"/>
            <a:ext cx="2755092" cy="2320950"/>
          </a:xfrm>
          <a:prstGeom prst="rect">
            <a:avLst/>
          </a:prstGeom>
          <a:ln>
            <a:noFill/>
          </a:ln>
          <a:effectLst>
            <a:softEdge rad="112500"/>
          </a:effectLst>
        </p:spPr>
      </p:pic>
      <p:sp>
        <p:nvSpPr>
          <p:cNvPr id="7" name="Google Shape;194;p9">
            <a:extLst>
              <a:ext uri="{FF2B5EF4-FFF2-40B4-BE49-F238E27FC236}">
                <a16:creationId xmlns:a16="http://schemas.microsoft.com/office/drawing/2014/main" id="{40A11ACB-0255-4920-AE85-328540D9142E}"/>
              </a:ext>
            </a:extLst>
          </p:cNvPr>
          <p:cNvSpPr txBox="1"/>
          <p:nvPr/>
        </p:nvSpPr>
        <p:spPr>
          <a:xfrm>
            <a:off x="4419600" y="3785419"/>
            <a:ext cx="3252277" cy="160039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r" rtl="0">
              <a:spcBef>
                <a:spcPts val="0"/>
              </a:spcBef>
              <a:spcAft>
                <a:spcPts val="0"/>
              </a:spcAft>
            </a:pPr>
            <a:r>
              <a:rPr lang="en-US" sz="2400" b="1" dirty="0">
                <a:solidFill>
                  <a:schemeClr val="accent6">
                    <a:lumMod val="75000"/>
                  </a:schemeClr>
                </a:solidFill>
                <a:latin typeface="Agency FB" panose="020B0503020202020204" pitchFamily="34" charset="0"/>
                <a:ea typeface="Arial Black"/>
                <a:cs typeface="Arial Black"/>
                <a:sym typeface="Arial Black"/>
              </a:rPr>
              <a:t>INTELIGENCIA ARTIFICIAL</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MEMORIA HISTÓRICA DEL CAMPO</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ANÁLISIS DE TEXTURA (N, P, K, CE, pH)</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COMPOSICIÓN ESTRUCTURAL</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SALUD DE LOS CULTIVOS</a:t>
            </a:r>
            <a:endParaRPr lang="es-MX" sz="2000" dirty="0">
              <a:solidFill>
                <a:schemeClr val="accent6">
                  <a:lumMod val="75000"/>
                </a:schemeClr>
              </a:solidFill>
              <a:latin typeface="Agency FB" panose="020B0503020202020204" pitchFamily="34" charset="0"/>
              <a:ea typeface="Arial Black"/>
              <a:cs typeface="Arial Black"/>
              <a:sym typeface="Arial Black"/>
            </a:endParaRPr>
          </a:p>
        </p:txBody>
      </p:sp>
      <p:pic>
        <p:nvPicPr>
          <p:cNvPr id="11" name="Imagen 10">
            <a:extLst>
              <a:ext uri="{FF2B5EF4-FFF2-40B4-BE49-F238E27FC236}">
                <a16:creationId xmlns:a16="http://schemas.microsoft.com/office/drawing/2014/main" id="{9B9A86BC-C05E-9845-10BA-6488C089B13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03155" y="3317700"/>
            <a:ext cx="3770823" cy="2535837"/>
          </a:xfrm>
          <a:prstGeom prst="rect">
            <a:avLst/>
          </a:prstGeom>
          <a:ln>
            <a:noFill/>
          </a:ln>
          <a:effectLst>
            <a:outerShdw blurRad="292100" dist="139700" dir="2700000" algn="tl" rotWithShape="0">
              <a:srgbClr val="333333">
                <a:alpha val="65000"/>
              </a:srgbClr>
            </a:outerShdw>
          </a:effectLst>
        </p:spPr>
      </p:pic>
      <p:pic>
        <p:nvPicPr>
          <p:cNvPr id="35" name="Imagen 34">
            <a:extLst>
              <a:ext uri="{FF2B5EF4-FFF2-40B4-BE49-F238E27FC236}">
                <a16:creationId xmlns:a16="http://schemas.microsoft.com/office/drawing/2014/main" id="{C17E85CB-3741-978E-EE09-F0F4DDB65C2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003155" y="751069"/>
            <a:ext cx="3334953" cy="2074078"/>
          </a:xfrm>
          <a:prstGeom prst="rect">
            <a:avLst/>
          </a:prstGeom>
        </p:spPr>
      </p:pic>
      <p:cxnSp>
        <p:nvCxnSpPr>
          <p:cNvPr id="31" name="Conector recto 30">
            <a:extLst>
              <a:ext uri="{FF2B5EF4-FFF2-40B4-BE49-F238E27FC236}">
                <a16:creationId xmlns:a16="http://schemas.microsoft.com/office/drawing/2014/main" id="{03E8DC97-7A58-3572-A825-EEA2F32CB363}"/>
              </a:ext>
            </a:extLst>
          </p:cNvPr>
          <p:cNvCxnSpPr>
            <a:stCxn id="18" idx="0"/>
          </p:cNvCxnSpPr>
          <p:nvPr/>
        </p:nvCxnSpPr>
        <p:spPr>
          <a:xfrm flipV="1">
            <a:off x="6138551" y="1117600"/>
            <a:ext cx="1864604" cy="511799"/>
          </a:xfrm>
          <a:prstGeom prst="line">
            <a:avLst/>
          </a:prstGeom>
          <a:noFill/>
          <a:ln w="1905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3" name="Conector recto 32">
            <a:extLst>
              <a:ext uri="{FF2B5EF4-FFF2-40B4-BE49-F238E27FC236}">
                <a16:creationId xmlns:a16="http://schemas.microsoft.com/office/drawing/2014/main" id="{F3431984-AC91-D6A9-9B29-B09713A2B754}"/>
              </a:ext>
            </a:extLst>
          </p:cNvPr>
          <p:cNvCxnSpPr>
            <a:stCxn id="18" idx="2"/>
          </p:cNvCxnSpPr>
          <p:nvPr/>
        </p:nvCxnSpPr>
        <p:spPr>
          <a:xfrm>
            <a:off x="6138551" y="1892300"/>
            <a:ext cx="1864604" cy="350502"/>
          </a:xfrm>
          <a:prstGeom prst="line">
            <a:avLst/>
          </a:prstGeom>
          <a:noFill/>
          <a:ln w="1905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8" name="Rectángulo: esquinas redondeadas 17">
            <a:extLst>
              <a:ext uri="{FF2B5EF4-FFF2-40B4-BE49-F238E27FC236}">
                <a16:creationId xmlns:a16="http://schemas.microsoft.com/office/drawing/2014/main" id="{817B346F-DF02-95DD-E32E-A421D8EB25EF}"/>
              </a:ext>
            </a:extLst>
          </p:cNvPr>
          <p:cNvSpPr/>
          <p:nvPr/>
        </p:nvSpPr>
        <p:spPr>
          <a:xfrm>
            <a:off x="6007100" y="1629399"/>
            <a:ext cx="262901" cy="262901"/>
          </a:xfrm>
          <a:prstGeom prst="roundRect">
            <a:avLst/>
          </a:prstGeom>
          <a:noFill/>
          <a:ln w="3810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52499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83" name="Grupo 82">
            <a:extLst>
              <a:ext uri="{FF2B5EF4-FFF2-40B4-BE49-F238E27FC236}">
                <a16:creationId xmlns:a16="http://schemas.microsoft.com/office/drawing/2014/main" id="{2DE4E39A-B339-F07B-094C-5E0716D672AB}"/>
              </a:ext>
            </a:extLst>
          </p:cNvPr>
          <p:cNvGrpSpPr/>
          <p:nvPr/>
        </p:nvGrpSpPr>
        <p:grpSpPr>
          <a:xfrm>
            <a:off x="4408416" y="583635"/>
            <a:ext cx="6929368" cy="5329813"/>
            <a:chOff x="4408416" y="583635"/>
            <a:chExt cx="6929368" cy="5329813"/>
          </a:xfrm>
        </p:grpSpPr>
        <p:grpSp>
          <p:nvGrpSpPr>
            <p:cNvPr id="3" name="Grupo 2">
              <a:extLst>
                <a:ext uri="{FF2B5EF4-FFF2-40B4-BE49-F238E27FC236}">
                  <a16:creationId xmlns:a16="http://schemas.microsoft.com/office/drawing/2014/main" id="{657EC7F3-5312-4336-8FF7-D24C2D4BB9AA}"/>
                </a:ext>
              </a:extLst>
            </p:cNvPr>
            <p:cNvGrpSpPr/>
            <p:nvPr/>
          </p:nvGrpSpPr>
          <p:grpSpPr>
            <a:xfrm>
              <a:off x="9295102" y="1519658"/>
              <a:ext cx="1839938" cy="760744"/>
              <a:chOff x="7890665" y="2485515"/>
              <a:chExt cx="2614409" cy="1080959"/>
            </a:xfrm>
          </p:grpSpPr>
          <p:pic>
            <p:nvPicPr>
              <p:cNvPr id="29" name="Google Shape;214;p10">
                <a:extLst>
                  <a:ext uri="{FF2B5EF4-FFF2-40B4-BE49-F238E27FC236}">
                    <a16:creationId xmlns:a16="http://schemas.microsoft.com/office/drawing/2014/main" id="{E8DC4226-134C-69EB-F2FC-9DCBA4E099F3}"/>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938403" y="2485515"/>
                <a:ext cx="1566671" cy="1080959"/>
              </a:xfrm>
              <a:prstGeom prst="rect">
                <a:avLst/>
              </a:prstGeom>
              <a:ln>
                <a:noFill/>
              </a:ln>
              <a:effectLst>
                <a:softEdge rad="112500"/>
              </a:effectLst>
            </p:spPr>
          </p:pic>
          <p:pic>
            <p:nvPicPr>
              <p:cNvPr id="30" name="Gráfico 29" descr="Satélite con relleno sólido">
                <a:extLst>
                  <a:ext uri="{FF2B5EF4-FFF2-40B4-BE49-F238E27FC236}">
                    <a16:creationId xmlns:a16="http://schemas.microsoft.com/office/drawing/2014/main" id="{305C067A-81EE-1EC9-646B-6058535B62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0665" y="2568794"/>
                <a:ext cx="914400" cy="914400"/>
              </a:xfrm>
              <a:prstGeom prst="rect">
                <a:avLst/>
              </a:prstGeom>
            </p:spPr>
          </p:pic>
        </p:grpSp>
        <p:grpSp>
          <p:nvGrpSpPr>
            <p:cNvPr id="4" name="Grupo 3">
              <a:extLst>
                <a:ext uri="{FF2B5EF4-FFF2-40B4-BE49-F238E27FC236}">
                  <a16:creationId xmlns:a16="http://schemas.microsoft.com/office/drawing/2014/main" id="{45BE9BFC-EEF4-5E7B-2B6D-FF33B74E6BF2}"/>
                </a:ext>
              </a:extLst>
            </p:cNvPr>
            <p:cNvGrpSpPr/>
            <p:nvPr/>
          </p:nvGrpSpPr>
          <p:grpSpPr>
            <a:xfrm>
              <a:off x="8825933" y="583635"/>
              <a:ext cx="1748703" cy="638808"/>
              <a:chOff x="7368359" y="1231733"/>
              <a:chExt cx="2959068" cy="1080959"/>
            </a:xfrm>
          </p:grpSpPr>
          <p:grpSp>
            <p:nvGrpSpPr>
              <p:cNvPr id="25" name="Grupo 24">
                <a:extLst>
                  <a:ext uri="{FF2B5EF4-FFF2-40B4-BE49-F238E27FC236}">
                    <a16:creationId xmlns:a16="http://schemas.microsoft.com/office/drawing/2014/main" id="{6396D0E9-B122-FCAE-B06D-C3A8BE9C2648}"/>
                  </a:ext>
                </a:extLst>
              </p:cNvPr>
              <p:cNvGrpSpPr/>
              <p:nvPr/>
            </p:nvGrpSpPr>
            <p:grpSpPr>
              <a:xfrm>
                <a:off x="8539586" y="1231733"/>
                <a:ext cx="1787841" cy="1080959"/>
                <a:chOff x="789519" y="4728433"/>
                <a:chExt cx="2182104" cy="1319338"/>
              </a:xfrm>
            </p:grpSpPr>
            <p:pic>
              <p:nvPicPr>
                <p:cNvPr id="27" name="Google Shape;140;p7">
                  <a:extLst>
                    <a:ext uri="{FF2B5EF4-FFF2-40B4-BE49-F238E27FC236}">
                      <a16:creationId xmlns:a16="http://schemas.microsoft.com/office/drawing/2014/main" id="{35E27CDF-1CDD-A6DB-98C2-EE9D8529419E}"/>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89519" y="4728433"/>
                  <a:ext cx="2182104" cy="13193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8" name="Imagen 27">
                  <a:extLst>
                    <a:ext uri="{FF2B5EF4-FFF2-40B4-BE49-F238E27FC236}">
                      <a16:creationId xmlns:a16="http://schemas.microsoft.com/office/drawing/2014/main" id="{B72121D6-AEF7-3D87-1F06-20AE816C347B}"/>
                    </a:ext>
                  </a:extLst>
                </p:cNvPr>
                <p:cNvPicPr>
                  <a:picLocks noChangeAspect="1"/>
                </p:cNvPicPr>
                <p:nvPr/>
              </p:nvPicPr>
              <p:blipFill rotWithShape="1">
                <a:blip r:embed="rId8" cstate="screen">
                  <a:alphaModFix amt="85000"/>
                  <a:extLst>
                    <a:ext uri="{28A0092B-C50C-407E-A947-70E740481C1C}">
                      <a14:useLocalDpi xmlns:a14="http://schemas.microsoft.com/office/drawing/2010/main"/>
                    </a:ext>
                  </a:extLst>
                </a:blip>
                <a:srcRect/>
                <a:stretch/>
              </p:blipFill>
              <p:spPr>
                <a:xfrm>
                  <a:off x="1211766" y="5044194"/>
                  <a:ext cx="1613339" cy="9404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 h="0"/>
                </a:sp3d>
              </p:spPr>
            </p:pic>
          </p:grpSp>
          <p:pic>
            <p:nvPicPr>
              <p:cNvPr id="26" name="Gráfico 25" descr="Mapa topográfico con relleno sólido">
                <a:extLst>
                  <a:ext uri="{FF2B5EF4-FFF2-40B4-BE49-F238E27FC236}">
                    <a16:creationId xmlns:a16="http://schemas.microsoft.com/office/drawing/2014/main" id="{4276AE00-3B0B-0D5D-D40C-748E99FC3F5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368359" y="1370586"/>
                <a:ext cx="914400" cy="914400"/>
              </a:xfrm>
              <a:prstGeom prst="rect">
                <a:avLst/>
              </a:prstGeom>
            </p:spPr>
          </p:pic>
        </p:grpSp>
        <p:grpSp>
          <p:nvGrpSpPr>
            <p:cNvPr id="67" name="Grupo 66">
              <a:extLst>
                <a:ext uri="{FF2B5EF4-FFF2-40B4-BE49-F238E27FC236}">
                  <a16:creationId xmlns:a16="http://schemas.microsoft.com/office/drawing/2014/main" id="{4A974212-4A66-F2E7-33EC-FCD141C6BD1E}"/>
                </a:ext>
              </a:extLst>
            </p:cNvPr>
            <p:cNvGrpSpPr/>
            <p:nvPr/>
          </p:nvGrpSpPr>
          <p:grpSpPr>
            <a:xfrm>
              <a:off x="9334095" y="3926262"/>
              <a:ext cx="1802909" cy="769851"/>
              <a:chOff x="9138703" y="3312600"/>
              <a:chExt cx="2561794" cy="1093899"/>
            </a:xfrm>
          </p:grpSpPr>
          <p:pic>
            <p:nvPicPr>
              <p:cNvPr id="5" name="Gráfico 4" descr="Parcialmente soleado con relleno sólido">
                <a:extLst>
                  <a:ext uri="{FF2B5EF4-FFF2-40B4-BE49-F238E27FC236}">
                    <a16:creationId xmlns:a16="http://schemas.microsoft.com/office/drawing/2014/main" id="{B93B2B63-9B6E-F3B5-1B5B-D0A19982B3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38703" y="3391840"/>
                <a:ext cx="914400" cy="914400"/>
              </a:xfrm>
              <a:prstGeom prst="rect">
                <a:avLst/>
              </a:prstGeom>
            </p:spPr>
          </p:pic>
          <p:pic>
            <p:nvPicPr>
              <p:cNvPr id="9" name="Imagen 8">
                <a:extLst>
                  <a:ext uri="{FF2B5EF4-FFF2-40B4-BE49-F238E27FC236}">
                    <a16:creationId xmlns:a16="http://schemas.microsoft.com/office/drawing/2014/main" id="{6A26C6F5-D03B-6293-BDC8-F714E25C458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155303" y="3312600"/>
                <a:ext cx="1545194" cy="1093899"/>
              </a:xfrm>
              <a:prstGeom prst="rect">
                <a:avLst/>
              </a:prstGeom>
              <a:ln>
                <a:noFill/>
              </a:ln>
              <a:effectLst>
                <a:softEdge rad="112500"/>
              </a:effectLst>
            </p:spPr>
          </p:pic>
        </p:grpSp>
        <p:grpSp>
          <p:nvGrpSpPr>
            <p:cNvPr id="10" name="Grupo 9">
              <a:extLst>
                <a:ext uri="{FF2B5EF4-FFF2-40B4-BE49-F238E27FC236}">
                  <a16:creationId xmlns:a16="http://schemas.microsoft.com/office/drawing/2014/main" id="{ABCE1CA7-8571-A2DB-CF1A-3754BD57C864}"/>
                </a:ext>
              </a:extLst>
            </p:cNvPr>
            <p:cNvGrpSpPr/>
            <p:nvPr/>
          </p:nvGrpSpPr>
          <p:grpSpPr>
            <a:xfrm>
              <a:off x="8759090" y="5099540"/>
              <a:ext cx="1930805" cy="810511"/>
              <a:chOff x="7611449" y="5234231"/>
              <a:chExt cx="2743524" cy="1151673"/>
            </a:xfrm>
          </p:grpSpPr>
          <p:pic>
            <p:nvPicPr>
              <p:cNvPr id="23" name="Gráfico 22" descr="Hombre granjero con relleno sólido">
                <a:extLst>
                  <a:ext uri="{FF2B5EF4-FFF2-40B4-BE49-F238E27FC236}">
                    <a16:creationId xmlns:a16="http://schemas.microsoft.com/office/drawing/2014/main" id="{E7AD5079-FEE2-C708-E975-85AFBFD740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11449" y="5357648"/>
                <a:ext cx="914400" cy="914400"/>
              </a:xfrm>
              <a:prstGeom prst="rect">
                <a:avLst/>
              </a:prstGeom>
            </p:spPr>
          </p:pic>
          <p:pic>
            <p:nvPicPr>
              <p:cNvPr id="24" name="Imagen 23">
                <a:extLst>
                  <a:ext uri="{FF2B5EF4-FFF2-40B4-BE49-F238E27FC236}">
                    <a16:creationId xmlns:a16="http://schemas.microsoft.com/office/drawing/2014/main" id="{B56A869E-4102-8D8D-5493-39E06A9A7F7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624316" y="5234231"/>
                <a:ext cx="1730657" cy="1151673"/>
              </a:xfrm>
              <a:prstGeom prst="rect">
                <a:avLst/>
              </a:prstGeom>
              <a:ln>
                <a:noFill/>
              </a:ln>
              <a:effectLst>
                <a:softEdge rad="112500"/>
              </a:effectLst>
            </p:spPr>
          </p:pic>
        </p:grpSp>
        <p:grpSp>
          <p:nvGrpSpPr>
            <p:cNvPr id="12" name="Grupo 11">
              <a:extLst>
                <a:ext uri="{FF2B5EF4-FFF2-40B4-BE49-F238E27FC236}">
                  <a16:creationId xmlns:a16="http://schemas.microsoft.com/office/drawing/2014/main" id="{46115BE0-AEB4-9A77-6E91-892E38A61EF7}"/>
                </a:ext>
              </a:extLst>
            </p:cNvPr>
            <p:cNvGrpSpPr/>
            <p:nvPr/>
          </p:nvGrpSpPr>
          <p:grpSpPr>
            <a:xfrm>
              <a:off x="7244788" y="2831821"/>
              <a:ext cx="1532741" cy="1722627"/>
              <a:chOff x="4922126" y="3207079"/>
              <a:chExt cx="1768990" cy="1988145"/>
            </a:xfrm>
          </p:grpSpPr>
          <p:pic>
            <p:nvPicPr>
              <p:cNvPr id="21" name="Imagen 20">
                <a:extLst>
                  <a:ext uri="{FF2B5EF4-FFF2-40B4-BE49-F238E27FC236}">
                    <a16:creationId xmlns:a16="http://schemas.microsoft.com/office/drawing/2014/main" id="{40ECCDF0-FCF2-23BF-1207-89570A62F995}"/>
                  </a:ext>
                </a:extLst>
              </p:cNvPr>
              <p:cNvPicPr>
                <a:picLocks noChangeAspect="1"/>
              </p:cNvPicPr>
              <p:nvPr/>
            </p:nvPicPr>
            <p:blipFill>
              <a:blip r:embed="rId17" cstate="screen">
                <a:duotone>
                  <a:schemeClr val="accent6">
                    <a:shade val="45000"/>
                    <a:satMod val="135000"/>
                  </a:schemeClr>
                  <a:prstClr val="white"/>
                </a:duotone>
                <a:extLst>
                  <a:ext uri="{BEBA8EAE-BF5A-486C-A8C5-ECC9F3942E4B}">
                    <a14:imgProps xmlns:a14="http://schemas.microsoft.com/office/drawing/2010/main">
                      <a14:imgLayer r:embed="rId18">
                        <a14:imgEffect>
                          <a14:saturation sat="0"/>
                        </a14:imgEffect>
                        <a14:imgEffect>
                          <a14:brightnessContrast bright="-26000"/>
                        </a14:imgEffect>
                      </a14:imgLayer>
                    </a14:imgProps>
                  </a:ext>
                  <a:ext uri="{28A0092B-C50C-407E-A947-70E740481C1C}">
                    <a14:useLocalDpi xmlns:a14="http://schemas.microsoft.com/office/drawing/2010/main"/>
                  </a:ext>
                </a:extLst>
              </a:blip>
              <a:stretch>
                <a:fillRect/>
              </a:stretch>
            </p:blipFill>
            <p:spPr>
              <a:xfrm>
                <a:off x="4954787" y="3207079"/>
                <a:ext cx="1545195" cy="1545195"/>
              </a:xfrm>
              <a:prstGeom prst="rect">
                <a:avLst/>
              </a:prstGeom>
              <a:ln>
                <a:noFill/>
              </a:ln>
            </p:spPr>
          </p:pic>
          <p:pic>
            <p:nvPicPr>
              <p:cNvPr id="22" name="Google Shape;57;p1">
                <a:extLst>
                  <a:ext uri="{FF2B5EF4-FFF2-40B4-BE49-F238E27FC236}">
                    <a16:creationId xmlns:a16="http://schemas.microsoft.com/office/drawing/2014/main" id="{EB4BB46D-8270-4760-2B7E-29A4B7DBC4F1}"/>
                  </a:ext>
                </a:extLst>
              </p:cNvPr>
              <p:cNvPicPr preferRelativeResize="0">
                <a:picLocks/>
              </p:cNvPicPr>
              <p:nvPr/>
            </p:nvPicPr>
            <p:blipFill rotWithShape="1">
              <a:blip r:embed="rId19" cstate="screen">
                <a:alphaModFix/>
                <a:duotone>
                  <a:schemeClr val="accent6">
                    <a:shade val="45000"/>
                    <a:satMod val="135000"/>
                  </a:schemeClr>
                  <a:prstClr val="white"/>
                </a:duotone>
                <a:extLst>
                  <a:ext uri="{BEBA8EAE-BF5A-486C-A8C5-ECC9F3942E4B}">
                    <a14:imgProps xmlns:a14="http://schemas.microsoft.com/office/drawing/2010/main">
                      <a14:imgLayer r:embed="rId20">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922126" y="4813054"/>
                <a:ext cx="1768990" cy="382170"/>
              </a:xfrm>
              <a:prstGeom prst="rect">
                <a:avLst/>
              </a:prstGeom>
              <a:noFill/>
              <a:ln>
                <a:noFill/>
              </a:ln>
              <a:effectLst>
                <a:outerShdw blurRad="50800" dist="38100" dir="2700000" algn="tl" rotWithShape="0">
                  <a:srgbClr val="000000">
                    <a:alpha val="40000"/>
                  </a:srgbClr>
                </a:outerShdw>
              </a:effectLst>
            </p:spPr>
          </p:pic>
        </p:grpSp>
        <p:sp>
          <p:nvSpPr>
            <p:cNvPr id="13" name="CuadroTexto 12">
              <a:extLst>
                <a:ext uri="{FF2B5EF4-FFF2-40B4-BE49-F238E27FC236}">
                  <a16:creationId xmlns:a16="http://schemas.microsoft.com/office/drawing/2014/main" id="{5CD4B9F7-5C45-AE4B-40E1-A92CA0D28AD6}"/>
                </a:ext>
              </a:extLst>
            </p:cNvPr>
            <p:cNvSpPr txBox="1"/>
            <p:nvPr/>
          </p:nvSpPr>
          <p:spPr>
            <a:xfrm>
              <a:off x="4408416" y="1987064"/>
              <a:ext cx="2018241" cy="2746970"/>
            </a:xfrm>
            <a:prstGeom prst="rect">
              <a:avLst/>
            </a:prstGeom>
            <a:noFill/>
          </p:spPr>
          <p:txBody>
            <a:bodyPr wrap="square">
              <a:spAutoFit/>
            </a:bodyPr>
            <a:lstStyle/>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cs typeface="Arial"/>
                  <a:sym typeface="Arial"/>
                </a:rPr>
                <a:t>Dónde?</a:t>
              </a:r>
            </a:p>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cs typeface="Arial"/>
                  <a:sym typeface="Arial"/>
                </a:rPr>
                <a:t>Cuándo?</a:t>
              </a:r>
            </a:p>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sym typeface="Arial"/>
                </a:rPr>
                <a:t>Cuánto?</a:t>
              </a:r>
              <a:endParaRPr lang="es-MX" b="1" dirty="0">
                <a:solidFill>
                  <a:srgbClr val="115E21"/>
                </a:solidFill>
                <a:effectLst>
                  <a:outerShdw blurRad="38100" dist="38100" dir="2700000" algn="tl">
                    <a:srgbClr val="000000">
                      <a:alpha val="43137"/>
                    </a:srgbClr>
                  </a:outerShdw>
                </a:effectLst>
              </a:endParaRPr>
            </a:p>
          </p:txBody>
        </p:sp>
        <p:grpSp>
          <p:nvGrpSpPr>
            <p:cNvPr id="65" name="Grupo 64">
              <a:extLst>
                <a:ext uri="{FF2B5EF4-FFF2-40B4-BE49-F238E27FC236}">
                  <a16:creationId xmlns:a16="http://schemas.microsoft.com/office/drawing/2014/main" id="{92169E19-9CF5-4CDF-B648-6C814623B6CF}"/>
                </a:ext>
              </a:extLst>
            </p:cNvPr>
            <p:cNvGrpSpPr/>
            <p:nvPr/>
          </p:nvGrpSpPr>
          <p:grpSpPr>
            <a:xfrm>
              <a:off x="6371898" y="2819605"/>
              <a:ext cx="779631" cy="1372746"/>
              <a:chOff x="6141573" y="2879883"/>
              <a:chExt cx="912504" cy="1372746"/>
            </a:xfrm>
          </p:grpSpPr>
          <p:cxnSp>
            <p:nvCxnSpPr>
              <p:cNvPr id="14" name="Conector recto de flecha 13">
                <a:extLst>
                  <a:ext uri="{FF2B5EF4-FFF2-40B4-BE49-F238E27FC236}">
                    <a16:creationId xmlns:a16="http://schemas.microsoft.com/office/drawing/2014/main" id="{D45C916B-3BFA-3747-24BD-D64E0AE3F887}"/>
                  </a:ext>
                </a:extLst>
              </p:cNvPr>
              <p:cNvCxnSpPr>
                <a:cxnSpLocks/>
              </p:cNvCxnSpPr>
              <p:nvPr/>
            </p:nvCxnSpPr>
            <p:spPr>
              <a:xfrm flipH="1" flipV="1">
                <a:off x="6169047" y="2879883"/>
                <a:ext cx="885030" cy="331130"/>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15" name="Conector recto de flecha 14">
                <a:extLst>
                  <a:ext uri="{FF2B5EF4-FFF2-40B4-BE49-F238E27FC236}">
                    <a16:creationId xmlns:a16="http://schemas.microsoft.com/office/drawing/2014/main" id="{B58CF71C-9605-5854-FDCA-846EA85C2692}"/>
                  </a:ext>
                </a:extLst>
              </p:cNvPr>
              <p:cNvCxnSpPr>
                <a:cxnSpLocks/>
              </p:cNvCxnSpPr>
              <p:nvPr/>
            </p:nvCxnSpPr>
            <p:spPr>
              <a:xfrm flipH="1">
                <a:off x="6169046" y="3904317"/>
                <a:ext cx="885030" cy="348312"/>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16" name="Conector recto de flecha 15">
                <a:extLst>
                  <a:ext uri="{FF2B5EF4-FFF2-40B4-BE49-F238E27FC236}">
                    <a16:creationId xmlns:a16="http://schemas.microsoft.com/office/drawing/2014/main" id="{88A5F829-5B41-1973-98B0-873C5B2FAE44}"/>
                  </a:ext>
                </a:extLst>
              </p:cNvPr>
              <p:cNvCxnSpPr>
                <a:cxnSpLocks/>
              </p:cNvCxnSpPr>
              <p:nvPr/>
            </p:nvCxnSpPr>
            <p:spPr>
              <a:xfrm flipH="1">
                <a:off x="6141573" y="3567639"/>
                <a:ext cx="912503" cy="0"/>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grpSp>
        <p:cxnSp>
          <p:nvCxnSpPr>
            <p:cNvPr id="19" name="Conector recto de flecha 18">
              <a:extLst>
                <a:ext uri="{FF2B5EF4-FFF2-40B4-BE49-F238E27FC236}">
                  <a16:creationId xmlns:a16="http://schemas.microsoft.com/office/drawing/2014/main" id="{3961A2C3-9BAE-160C-ECAD-4096EF1E8EAE}"/>
                </a:ext>
              </a:extLst>
            </p:cNvPr>
            <p:cNvCxnSpPr>
              <a:cxnSpLocks/>
            </p:cNvCxnSpPr>
            <p:nvPr/>
          </p:nvCxnSpPr>
          <p:spPr>
            <a:xfrm flipH="1">
              <a:off x="8705637" y="2279332"/>
              <a:ext cx="611521" cy="504000"/>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3" name="Conector recto de flecha 52">
              <a:extLst>
                <a:ext uri="{FF2B5EF4-FFF2-40B4-BE49-F238E27FC236}">
                  <a16:creationId xmlns:a16="http://schemas.microsoft.com/office/drawing/2014/main" id="{F4B31E89-6F8C-FE5F-5668-BD22EC658385}"/>
                </a:ext>
              </a:extLst>
            </p:cNvPr>
            <p:cNvCxnSpPr>
              <a:cxnSpLocks/>
            </p:cNvCxnSpPr>
            <p:nvPr/>
          </p:nvCxnSpPr>
          <p:spPr>
            <a:xfrm flipH="1">
              <a:off x="8034840" y="1335293"/>
              <a:ext cx="724250" cy="1141201"/>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5" name="Conector recto de flecha 54">
              <a:extLst>
                <a:ext uri="{FF2B5EF4-FFF2-40B4-BE49-F238E27FC236}">
                  <a16:creationId xmlns:a16="http://schemas.microsoft.com/office/drawing/2014/main" id="{0AEC1D0A-2492-00C3-4F0E-64CD677B0712}"/>
                </a:ext>
              </a:extLst>
            </p:cNvPr>
            <p:cNvCxnSpPr>
              <a:cxnSpLocks/>
            </p:cNvCxnSpPr>
            <p:nvPr/>
          </p:nvCxnSpPr>
          <p:spPr>
            <a:xfrm flipH="1" flipV="1">
              <a:off x="8077586" y="4771336"/>
              <a:ext cx="709767" cy="1142112"/>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8" name="Conector recto de flecha 57">
              <a:extLst>
                <a:ext uri="{FF2B5EF4-FFF2-40B4-BE49-F238E27FC236}">
                  <a16:creationId xmlns:a16="http://schemas.microsoft.com/office/drawing/2014/main" id="{42CF07E4-2C94-6F90-4101-20F827AF7FCE}"/>
                </a:ext>
              </a:extLst>
            </p:cNvPr>
            <p:cNvCxnSpPr>
              <a:cxnSpLocks/>
            </p:cNvCxnSpPr>
            <p:nvPr/>
          </p:nvCxnSpPr>
          <p:spPr>
            <a:xfrm flipH="1" flipV="1">
              <a:off x="8700992" y="4241342"/>
              <a:ext cx="611521" cy="504000"/>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61" name="Conector recto 60">
              <a:extLst>
                <a:ext uri="{FF2B5EF4-FFF2-40B4-BE49-F238E27FC236}">
                  <a16:creationId xmlns:a16="http://schemas.microsoft.com/office/drawing/2014/main" id="{EBFC995A-8837-CE4F-B7C2-2BF6F712122F}"/>
                </a:ext>
              </a:extLst>
            </p:cNvPr>
            <p:cNvCxnSpPr/>
            <p:nvPr/>
          </p:nvCxnSpPr>
          <p:spPr>
            <a:xfrm>
              <a:off x="8745784" y="1335294"/>
              <a:ext cx="2592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58347DA0-15E7-214B-3B3B-5663A396EC11}"/>
                </a:ext>
              </a:extLst>
            </p:cNvPr>
            <p:cNvCxnSpPr/>
            <p:nvPr/>
          </p:nvCxnSpPr>
          <p:spPr>
            <a:xfrm>
              <a:off x="9317158" y="2283927"/>
              <a:ext cx="198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09D5A504-7674-E51E-07D6-DF8A52B58A3E}"/>
                </a:ext>
              </a:extLst>
            </p:cNvPr>
            <p:cNvCxnSpPr/>
            <p:nvPr/>
          </p:nvCxnSpPr>
          <p:spPr>
            <a:xfrm>
              <a:off x="9312512" y="4745342"/>
              <a:ext cx="198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A372E3AE-5014-A6CF-0870-2D29FCAC9435}"/>
                </a:ext>
              </a:extLst>
            </p:cNvPr>
            <p:cNvCxnSpPr/>
            <p:nvPr/>
          </p:nvCxnSpPr>
          <p:spPr>
            <a:xfrm>
              <a:off x="8777529" y="5913448"/>
              <a:ext cx="248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EC19D79B-47EC-58B5-D59E-5AB5B8FA6F18}"/>
                </a:ext>
              </a:extLst>
            </p:cNvPr>
            <p:cNvCxnSpPr/>
            <p:nvPr/>
          </p:nvCxnSpPr>
          <p:spPr>
            <a:xfrm>
              <a:off x="8787353" y="3535723"/>
              <a:ext cx="2484000" cy="0"/>
            </a:xfrm>
            <a:prstGeom prst="line">
              <a:avLst/>
            </a:prstGeom>
            <a:ln w="19050">
              <a:solidFill>
                <a:schemeClr val="accent6">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8" name="Grupo 77">
              <a:extLst>
                <a:ext uri="{FF2B5EF4-FFF2-40B4-BE49-F238E27FC236}">
                  <a16:creationId xmlns:a16="http://schemas.microsoft.com/office/drawing/2014/main" id="{A163D374-A67A-16B1-D0B4-0C05078FE32E}"/>
                </a:ext>
              </a:extLst>
            </p:cNvPr>
            <p:cNvGrpSpPr/>
            <p:nvPr/>
          </p:nvGrpSpPr>
          <p:grpSpPr>
            <a:xfrm>
              <a:off x="9312512" y="2497699"/>
              <a:ext cx="1822528" cy="943951"/>
              <a:chOff x="9312512" y="2471066"/>
              <a:chExt cx="1822528" cy="943951"/>
            </a:xfrm>
          </p:grpSpPr>
          <p:pic>
            <p:nvPicPr>
              <p:cNvPr id="75" name="Gráfico 74" descr="Agricultura con relleno sólido">
                <a:extLst>
                  <a:ext uri="{FF2B5EF4-FFF2-40B4-BE49-F238E27FC236}">
                    <a16:creationId xmlns:a16="http://schemas.microsoft.com/office/drawing/2014/main" id="{E844E951-2EE9-EE16-8FE7-0EC7AD0E6F60}"/>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12512" y="2850773"/>
                <a:ext cx="564244" cy="564244"/>
              </a:xfrm>
              <a:prstGeom prst="rect">
                <a:avLst/>
              </a:prstGeom>
            </p:spPr>
          </p:pic>
          <p:pic>
            <p:nvPicPr>
              <p:cNvPr id="76" name="Imagen 75">
                <a:extLst>
                  <a:ext uri="{FF2B5EF4-FFF2-40B4-BE49-F238E27FC236}">
                    <a16:creationId xmlns:a16="http://schemas.microsoft.com/office/drawing/2014/main" id="{4D9401B4-A536-D6DA-0DCB-0EE1975EC440}"/>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10081032" y="2888416"/>
                <a:ext cx="618754" cy="501404"/>
              </a:xfrm>
              <a:prstGeom prst="rect">
                <a:avLst/>
              </a:prstGeom>
              <a:effectLst>
                <a:outerShdw blurRad="50800" dist="38100" dir="2700000" algn="tl" rotWithShape="0">
                  <a:prstClr val="black">
                    <a:alpha val="40000"/>
                  </a:prstClr>
                </a:outerShdw>
              </a:effectLst>
            </p:spPr>
          </p:pic>
          <p:pic>
            <p:nvPicPr>
              <p:cNvPr id="77" name="Imagen 76">
                <a:extLst>
                  <a:ext uri="{FF2B5EF4-FFF2-40B4-BE49-F238E27FC236}">
                    <a16:creationId xmlns:a16="http://schemas.microsoft.com/office/drawing/2014/main" id="{95B9FAA8-A2DA-4DA3-5485-5D71676F5DCA}"/>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10572464" y="2471066"/>
                <a:ext cx="562576" cy="935966"/>
              </a:xfrm>
              <a:prstGeom prst="rect">
                <a:avLst/>
              </a:prstGeom>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293471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5F7FAE4-1CDE-8B14-9E4A-DE0590EC6B24}"/>
              </a:ext>
            </a:extLst>
          </p:cNvPr>
          <p:cNvGrpSpPr/>
          <p:nvPr/>
        </p:nvGrpSpPr>
        <p:grpSpPr>
          <a:xfrm>
            <a:off x="922819" y="831812"/>
            <a:ext cx="6227281" cy="5634591"/>
            <a:chOff x="1248886" y="365760"/>
            <a:chExt cx="6540497" cy="5792893"/>
          </a:xfrm>
          <a:effectLst>
            <a:glow rad="127000">
              <a:schemeClr val="bg1"/>
            </a:glow>
          </a:effectLst>
        </p:grpSpPr>
        <p:pic>
          <p:nvPicPr>
            <p:cNvPr id="3" name="Imagen 2">
              <a:extLst>
                <a:ext uri="{FF2B5EF4-FFF2-40B4-BE49-F238E27FC236}">
                  <a16:creationId xmlns:a16="http://schemas.microsoft.com/office/drawing/2014/main" id="{C0D5FBBD-6CB7-6667-6A2E-E11E7AE576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9158" y="1387366"/>
              <a:ext cx="3821944" cy="3447393"/>
            </a:xfrm>
            <a:prstGeom prst="ellipse">
              <a:avLst/>
            </a:prstGeom>
            <a:ln>
              <a:noFill/>
            </a:ln>
            <a:effectLst>
              <a:softEdge rad="112500"/>
            </a:effectLst>
          </p:spPr>
        </p:pic>
        <p:graphicFrame>
          <p:nvGraphicFramePr>
            <p:cNvPr id="4" name="Diagrama 3">
              <a:extLst>
                <a:ext uri="{FF2B5EF4-FFF2-40B4-BE49-F238E27FC236}">
                  <a16:creationId xmlns:a16="http://schemas.microsoft.com/office/drawing/2014/main" id="{F2FD6A36-7FE2-DEF8-3149-8E77BEF15F12}"/>
                </a:ext>
              </a:extLst>
            </p:cNvPr>
            <p:cNvGraphicFramePr/>
            <p:nvPr>
              <p:extLst>
                <p:ext uri="{D42A27DB-BD31-4B8C-83A1-F6EECF244321}">
                  <p14:modId xmlns:p14="http://schemas.microsoft.com/office/powerpoint/2010/main" val="2545935513"/>
                </p:ext>
              </p:extLst>
            </p:nvPr>
          </p:nvGraphicFramePr>
          <p:xfrm>
            <a:off x="1248886" y="365760"/>
            <a:ext cx="6540497" cy="5792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5" name="Grupo 4">
            <a:extLst>
              <a:ext uri="{FF2B5EF4-FFF2-40B4-BE49-F238E27FC236}">
                <a16:creationId xmlns:a16="http://schemas.microsoft.com/office/drawing/2014/main" id="{1E3D87B7-DEF3-25BF-3FA2-7E33EC1D29C7}"/>
              </a:ext>
            </a:extLst>
          </p:cNvPr>
          <p:cNvGrpSpPr/>
          <p:nvPr/>
        </p:nvGrpSpPr>
        <p:grpSpPr>
          <a:xfrm>
            <a:off x="7890266" y="2244065"/>
            <a:ext cx="4205653" cy="1681855"/>
            <a:chOff x="8764748" y="4488899"/>
            <a:chExt cx="3216106" cy="1286132"/>
          </a:xfrm>
          <a:effectLst>
            <a:glow rad="101600">
              <a:schemeClr val="bg1">
                <a:alpha val="60000"/>
              </a:schemeClr>
            </a:glow>
          </a:effectLst>
        </p:grpSpPr>
        <p:sp>
          <p:nvSpPr>
            <p:cNvPr id="6" name="Google Shape;70;p2">
              <a:extLst>
                <a:ext uri="{FF2B5EF4-FFF2-40B4-BE49-F238E27FC236}">
                  <a16:creationId xmlns:a16="http://schemas.microsoft.com/office/drawing/2014/main" id="{EE6923E6-F670-6847-1640-854F244C6E7B}"/>
                </a:ext>
              </a:extLst>
            </p:cNvPr>
            <p:cNvSpPr txBox="1"/>
            <p:nvPr/>
          </p:nvSpPr>
          <p:spPr>
            <a:xfrm>
              <a:off x="9311533" y="4488899"/>
              <a:ext cx="2669321" cy="1012017"/>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57</a:t>
              </a:r>
              <a:r>
                <a:rPr lang="es-MX" sz="8000" b="1" dirty="0">
                  <a:solidFill>
                    <a:srgbClr val="C00000"/>
                  </a:solidFill>
                  <a:latin typeface="Agency FB" panose="020B0503020202020204" pitchFamily="34" charset="0"/>
                  <a:ea typeface="Quattrocento Sans"/>
                  <a:cs typeface="Quattrocento Sans"/>
                  <a:sym typeface="Quattrocento Sans"/>
                </a:rPr>
                <a:t>%</a:t>
              </a:r>
              <a:endParaRPr lang="es-MX" dirty="0">
                <a:solidFill>
                  <a:srgbClr val="C00000"/>
                </a:solidFill>
                <a:latin typeface="Agency FB" panose="020B0503020202020204" pitchFamily="34" charset="0"/>
                <a:ea typeface="Quattrocento Sans"/>
                <a:cs typeface="Quattrocento Sans"/>
                <a:sym typeface="Quattrocento Sans"/>
              </a:endParaRPr>
            </a:p>
          </p:txBody>
        </p:sp>
        <p:pic>
          <p:nvPicPr>
            <p:cNvPr id="7" name="Google Shape;107;p5">
              <a:extLst>
                <a:ext uri="{FF2B5EF4-FFF2-40B4-BE49-F238E27FC236}">
                  <a16:creationId xmlns:a16="http://schemas.microsoft.com/office/drawing/2014/main" id="{E469D184-5865-DE86-2195-2ADA8514DF27}"/>
                </a:ext>
              </a:extLst>
            </p:cNvPr>
            <p:cNvPicPr preferRelativeResize="0"/>
            <p:nvPr/>
          </p:nvPicPr>
          <p:blipFill rotWithShape="1">
            <a:blip r:embed="rId8" cstate="screen">
              <a:alphaModFix/>
              <a:duotone>
                <a:prstClr val="black"/>
                <a:srgbClr val="FF0000">
                  <a:tint val="45000"/>
                  <a:satMod val="400000"/>
                </a:srgbClr>
              </a:duotone>
              <a:extLst>
                <a:ext uri="{BEBA8EAE-BF5A-486C-A8C5-ECC9F3942E4B}">
                  <a14:imgProps xmlns:a14="http://schemas.microsoft.com/office/drawing/2010/main">
                    <a14:imgLayer r:embed="rId9">
                      <a14:imgEffect>
                        <a14:colorTemperature colorTemp="11200"/>
                      </a14:imgEffect>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8764748" y="4692422"/>
              <a:ext cx="968333" cy="1012017"/>
            </a:xfrm>
            <a:prstGeom prst="rect">
              <a:avLst/>
            </a:prstGeom>
            <a:noFill/>
            <a:ln>
              <a:noFill/>
            </a:ln>
          </p:spPr>
        </p:pic>
        <p:sp>
          <p:nvSpPr>
            <p:cNvPr id="8" name="Google Shape;70;p2">
              <a:extLst>
                <a:ext uri="{FF2B5EF4-FFF2-40B4-BE49-F238E27FC236}">
                  <a16:creationId xmlns:a16="http://schemas.microsoft.com/office/drawing/2014/main" id="{FA65880A-F315-798F-0C90-3E72F8505218}"/>
                </a:ext>
              </a:extLst>
            </p:cNvPr>
            <p:cNvSpPr txBox="1"/>
            <p:nvPr/>
          </p:nvSpPr>
          <p:spPr>
            <a:xfrm>
              <a:off x="9248915" y="5327878"/>
              <a:ext cx="2669321" cy="447153"/>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3200" dirty="0">
                  <a:solidFill>
                    <a:srgbClr val="C00000"/>
                  </a:solidFill>
                  <a:latin typeface="Agency FB" panose="020B0503020202020204" pitchFamily="34" charset="0"/>
                  <a:ea typeface="Quattrocento Sans"/>
                  <a:cs typeface="Quattrocento Sans"/>
                  <a:sym typeface="Quattrocento Sans"/>
                </a:rPr>
                <a:t>Agua desperdiciada</a:t>
              </a:r>
              <a:endParaRPr lang="es-MX" dirty="0">
                <a:solidFill>
                  <a:srgbClr val="C00000"/>
                </a:solidFill>
                <a:latin typeface="Agency FB" panose="020B0503020202020204" pitchFamily="34" charset="0"/>
              </a:endParaRPr>
            </a:p>
          </p:txBody>
        </p:sp>
      </p:grpSp>
    </p:spTree>
    <p:extLst>
      <p:ext uri="{BB962C8B-B14F-4D97-AF65-F5344CB8AC3E}">
        <p14:creationId xmlns:p14="http://schemas.microsoft.com/office/powerpoint/2010/main" val="2482117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3" name="Grupo 2">
            <a:extLst>
              <a:ext uri="{FF2B5EF4-FFF2-40B4-BE49-F238E27FC236}">
                <a16:creationId xmlns:a16="http://schemas.microsoft.com/office/drawing/2014/main" id="{EEC141AD-76DC-4A2B-7699-1E2467A8574D}"/>
              </a:ext>
            </a:extLst>
          </p:cNvPr>
          <p:cNvGrpSpPr/>
          <p:nvPr/>
        </p:nvGrpSpPr>
        <p:grpSpPr>
          <a:xfrm>
            <a:off x="4998284" y="595404"/>
            <a:ext cx="6315501" cy="3785032"/>
            <a:chOff x="631837" y="1673337"/>
            <a:chExt cx="6315501" cy="3785032"/>
          </a:xfrm>
          <a:effectLst>
            <a:outerShdw blurRad="50800" dist="38100" dir="2700000" algn="tl" rotWithShape="0">
              <a:prstClr val="black">
                <a:alpha val="40000"/>
              </a:prstClr>
            </a:outerShdw>
          </a:effectLst>
        </p:grpSpPr>
        <p:grpSp>
          <p:nvGrpSpPr>
            <p:cNvPr id="4" name="Grupo 3">
              <a:extLst>
                <a:ext uri="{FF2B5EF4-FFF2-40B4-BE49-F238E27FC236}">
                  <a16:creationId xmlns:a16="http://schemas.microsoft.com/office/drawing/2014/main" id="{F527A5CE-4B9D-9A8F-7FBF-D7B25E6B18EE}"/>
                </a:ext>
              </a:extLst>
            </p:cNvPr>
            <p:cNvGrpSpPr/>
            <p:nvPr/>
          </p:nvGrpSpPr>
          <p:grpSpPr>
            <a:xfrm>
              <a:off x="631837" y="1673337"/>
              <a:ext cx="6315501" cy="3785032"/>
              <a:chOff x="589797" y="1514574"/>
              <a:chExt cx="7343316" cy="4401030"/>
            </a:xfrm>
          </p:grpSpPr>
          <p:grpSp>
            <p:nvGrpSpPr>
              <p:cNvPr id="8" name="Grupo 7">
                <a:extLst>
                  <a:ext uri="{FF2B5EF4-FFF2-40B4-BE49-F238E27FC236}">
                    <a16:creationId xmlns:a16="http://schemas.microsoft.com/office/drawing/2014/main" id="{B8B17DBB-D517-FCDB-091A-1D6845A0CDC0}"/>
                  </a:ext>
                </a:extLst>
              </p:cNvPr>
              <p:cNvGrpSpPr/>
              <p:nvPr/>
            </p:nvGrpSpPr>
            <p:grpSpPr>
              <a:xfrm>
                <a:off x="589797" y="1514574"/>
                <a:ext cx="7343316" cy="4401030"/>
                <a:chOff x="2233295" y="944731"/>
                <a:chExt cx="7892415" cy="4730116"/>
              </a:xfrm>
            </p:grpSpPr>
            <p:grpSp>
              <p:nvGrpSpPr>
                <p:cNvPr id="10" name="Google Shape;305;p14">
                  <a:extLst>
                    <a:ext uri="{FF2B5EF4-FFF2-40B4-BE49-F238E27FC236}">
                      <a16:creationId xmlns:a16="http://schemas.microsoft.com/office/drawing/2014/main" id="{2F33363F-2309-3446-9309-DE5DCCCBF412}"/>
                    </a:ext>
                  </a:extLst>
                </p:cNvPr>
                <p:cNvGrpSpPr/>
                <p:nvPr/>
              </p:nvGrpSpPr>
              <p:grpSpPr>
                <a:xfrm>
                  <a:off x="6292214" y="944731"/>
                  <a:ext cx="3832859" cy="2240280"/>
                  <a:chOff x="9909" y="1665"/>
                  <a:chExt cx="6036" cy="3528"/>
                </a:xfrm>
              </p:grpSpPr>
              <p:grpSp>
                <p:nvGrpSpPr>
                  <p:cNvPr id="37" name="Google Shape;306;p14">
                    <a:extLst>
                      <a:ext uri="{FF2B5EF4-FFF2-40B4-BE49-F238E27FC236}">
                        <a16:creationId xmlns:a16="http://schemas.microsoft.com/office/drawing/2014/main" id="{810FE18B-F919-E295-A487-EAEF30116AB8}"/>
                      </a:ext>
                    </a:extLst>
                  </p:cNvPr>
                  <p:cNvGrpSpPr/>
                  <p:nvPr/>
                </p:nvGrpSpPr>
                <p:grpSpPr>
                  <a:xfrm>
                    <a:off x="9971" y="1665"/>
                    <a:ext cx="5974" cy="3528"/>
                    <a:chOff x="754" y="4464"/>
                    <a:chExt cx="3055" cy="3528"/>
                  </a:xfrm>
                </p:grpSpPr>
                <p:sp>
                  <p:nvSpPr>
                    <p:cNvPr id="40" name="Google Shape;307;p14">
                      <a:extLst>
                        <a:ext uri="{FF2B5EF4-FFF2-40B4-BE49-F238E27FC236}">
                          <a16:creationId xmlns:a16="http://schemas.microsoft.com/office/drawing/2014/main" id="{556ED37D-B23B-3067-11D7-C575C6CB9CBC}"/>
                        </a:ext>
                      </a:extLst>
                    </p:cNvPr>
                    <p:cNvSpPr/>
                    <p:nvPr/>
                  </p:nvSpPr>
                  <p:spPr>
                    <a:xfrm>
                      <a:off x="754" y="4464"/>
                      <a:ext cx="3055" cy="3475"/>
                    </a:xfrm>
                    <a:prstGeom prst="roundRect">
                      <a:avLst>
                        <a:gd name="adj" fmla="val 10608"/>
                      </a:avLst>
                    </a:prstGeom>
                    <a:solidFill>
                      <a:schemeClr val="accent6">
                        <a:lumMod val="20000"/>
                        <a:lumOff val="80000"/>
                      </a:schemeClr>
                    </a:solid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a:ea typeface="Calibri"/>
                        <a:cs typeface="Calibri"/>
                        <a:sym typeface="Calibri"/>
                      </a:endParaRPr>
                    </a:p>
                  </p:txBody>
                </p:sp>
                <p:sp>
                  <p:nvSpPr>
                    <p:cNvPr id="41" name="Google Shape;308;p14">
                      <a:extLst>
                        <a:ext uri="{FF2B5EF4-FFF2-40B4-BE49-F238E27FC236}">
                          <a16:creationId xmlns:a16="http://schemas.microsoft.com/office/drawing/2014/main" id="{1D74F762-543D-0B1F-6DB1-BBD6CDBA0905}"/>
                        </a:ext>
                      </a:extLst>
                    </p:cNvPr>
                    <p:cNvSpPr txBox="1"/>
                    <p:nvPr/>
                  </p:nvSpPr>
                  <p:spPr>
                    <a:xfrm>
                      <a:off x="811" y="6720"/>
                      <a:ext cx="2941" cy="1272"/>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effectLst>
                            <a:outerShdw blurRad="38100" dist="38100" dir="2700000" algn="tl">
                              <a:srgbClr val="000000">
                                <a:alpha val="43137"/>
                              </a:srgbClr>
                            </a:outerShdw>
                          </a:effectLst>
                          <a:latin typeface="Quattrocento Sans"/>
                          <a:ea typeface="Quattrocento Sans"/>
                          <a:cs typeface="Quattrocento Sans"/>
                          <a:sym typeface="Quattrocento Sans"/>
                        </a:rPr>
                        <a:t>AHORRO DE FERTILIZANTES</a:t>
                      </a:r>
                      <a:endParaRPr lang="es-MX" sz="1200" dirty="0">
                        <a:solidFill>
                          <a:schemeClr val="bg1"/>
                        </a:solidFill>
                        <a:effectLst>
                          <a:outerShdw blurRad="38100" dist="38100" dir="2700000" algn="tl">
                            <a:srgbClr val="000000">
                              <a:alpha val="43137"/>
                            </a:srgbClr>
                          </a:outerShdw>
                        </a:effectLst>
                      </a:endParaRPr>
                    </a:p>
                  </p:txBody>
                </p:sp>
              </p:grpSp>
              <p:pic>
                <p:nvPicPr>
                  <p:cNvPr id="38" name="Google Shape;309;p14">
                    <a:extLst>
                      <a:ext uri="{FF2B5EF4-FFF2-40B4-BE49-F238E27FC236}">
                        <a16:creationId xmlns:a16="http://schemas.microsoft.com/office/drawing/2014/main" id="{84F17984-CD90-C0EE-6601-9DEC6DD80CDD}"/>
                      </a:ext>
                    </a:extLst>
                  </p:cNvPr>
                  <p:cNvPicPr preferRelativeResize="0"/>
                  <p:nvPr/>
                </p:nvPicPr>
                <p:blipFill rotWithShape="1">
                  <a:blip r:embed="rId4" cstate="screen">
                    <a:alphaModFix/>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a:xfrm>
                    <a:off x="14200" y="2299"/>
                    <a:ext cx="1521" cy="1521"/>
                  </a:xfrm>
                  <a:prstGeom prst="rect">
                    <a:avLst/>
                  </a:prstGeom>
                  <a:noFill/>
                  <a:ln>
                    <a:noFill/>
                  </a:ln>
                  <a:effectLst>
                    <a:outerShdw blurRad="50800" dist="38100" dir="2700000" algn="tl" rotWithShape="0">
                      <a:srgbClr val="000000">
                        <a:alpha val="40000"/>
                      </a:srgbClr>
                    </a:outerShdw>
                  </a:effectLst>
                </p:spPr>
              </p:pic>
              <p:sp>
                <p:nvSpPr>
                  <p:cNvPr id="39" name="Google Shape;310;p14">
                    <a:extLst>
                      <a:ext uri="{FF2B5EF4-FFF2-40B4-BE49-F238E27FC236}">
                        <a16:creationId xmlns:a16="http://schemas.microsoft.com/office/drawing/2014/main" id="{02F9D286-D7BF-769E-B579-25656A4AEAA6}"/>
                      </a:ext>
                    </a:extLst>
                  </p:cNvPr>
                  <p:cNvSpPr txBox="1"/>
                  <p:nvPr/>
                </p:nvSpPr>
                <p:spPr>
                  <a:xfrm>
                    <a:off x="9909" y="1758"/>
                    <a:ext cx="4459" cy="2604"/>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effectLst>
                          <a:outerShdw blurRad="38100" dist="38100" dir="2700000" algn="tl">
                            <a:srgbClr val="000000">
                              <a:alpha val="43137"/>
                            </a:srgbClr>
                          </a:outerShdw>
                        </a:effectLst>
                        <a:latin typeface="Quattrocento Sans"/>
                        <a:ea typeface="Quattrocento Sans"/>
                        <a:cs typeface="Quattrocento Sans"/>
                        <a:sym typeface="Quattrocento Sans"/>
                      </a:rPr>
                      <a:t>30%</a:t>
                    </a:r>
                    <a:endParaRPr lang="es-MX" sz="8000" dirty="0">
                      <a:solidFill>
                        <a:schemeClr val="bg1"/>
                      </a:solidFill>
                      <a:effectLst>
                        <a:outerShdw blurRad="38100" dist="38100" dir="2700000" algn="tl">
                          <a:srgbClr val="000000">
                            <a:alpha val="43137"/>
                          </a:srgbClr>
                        </a:outerShdw>
                      </a:effectLst>
                    </a:endParaRPr>
                  </a:p>
                </p:txBody>
              </p:sp>
            </p:grpSp>
            <p:grpSp>
              <p:nvGrpSpPr>
                <p:cNvPr id="12" name="Google Shape;311;p14">
                  <a:extLst>
                    <a:ext uri="{FF2B5EF4-FFF2-40B4-BE49-F238E27FC236}">
                      <a16:creationId xmlns:a16="http://schemas.microsoft.com/office/drawing/2014/main" id="{1FC230A4-8A0E-0A2F-6516-281CD5A2C252}"/>
                    </a:ext>
                  </a:extLst>
                </p:cNvPr>
                <p:cNvGrpSpPr/>
                <p:nvPr/>
              </p:nvGrpSpPr>
              <p:grpSpPr>
                <a:xfrm>
                  <a:off x="2273300" y="944731"/>
                  <a:ext cx="3775074" cy="2206626"/>
                  <a:chOff x="3580" y="1665"/>
                  <a:chExt cx="5945" cy="3475"/>
                </a:xfrm>
              </p:grpSpPr>
              <p:grpSp>
                <p:nvGrpSpPr>
                  <p:cNvPr id="30" name="Google Shape;312;p14">
                    <a:extLst>
                      <a:ext uri="{FF2B5EF4-FFF2-40B4-BE49-F238E27FC236}">
                        <a16:creationId xmlns:a16="http://schemas.microsoft.com/office/drawing/2014/main" id="{7DF84535-4F15-D1E8-3203-BB978321B5A2}"/>
                      </a:ext>
                    </a:extLst>
                  </p:cNvPr>
                  <p:cNvGrpSpPr/>
                  <p:nvPr/>
                </p:nvGrpSpPr>
                <p:grpSpPr>
                  <a:xfrm>
                    <a:off x="3580" y="1665"/>
                    <a:ext cx="5945" cy="3475"/>
                    <a:chOff x="1252" y="4464"/>
                    <a:chExt cx="3040" cy="3475"/>
                  </a:xfrm>
                </p:grpSpPr>
                <p:sp>
                  <p:nvSpPr>
                    <p:cNvPr id="34" name="Google Shape;313;p14">
                      <a:extLst>
                        <a:ext uri="{FF2B5EF4-FFF2-40B4-BE49-F238E27FC236}">
                          <a16:creationId xmlns:a16="http://schemas.microsoft.com/office/drawing/2014/main" id="{825515D6-FB9B-C562-A043-62CC1569936E}"/>
                        </a:ext>
                      </a:extLst>
                    </p:cNvPr>
                    <p:cNvSpPr/>
                    <p:nvPr/>
                  </p:nvSpPr>
                  <p:spPr>
                    <a:xfrm>
                      <a:off x="1252" y="4464"/>
                      <a:ext cx="3040" cy="3475"/>
                    </a:xfrm>
                    <a:prstGeom prst="roundRect">
                      <a:avLst>
                        <a:gd name="adj" fmla="val 10608"/>
                      </a:avLst>
                    </a:prstGeom>
                    <a:solidFill>
                      <a:schemeClr val="accent6">
                        <a:lumMod val="60000"/>
                        <a:lumOff val="40000"/>
                      </a:schemeClr>
                    </a:solidFill>
                    <a:ln w="57150" cap="flat" cmpd="sng">
                      <a:solidFill>
                        <a:schemeClr val="accent6">
                          <a:lumMod val="75000"/>
                        </a:schemeClr>
                      </a:solidFill>
                      <a:prstDash val="solid"/>
                      <a:miter lim="800000"/>
                      <a:headEnd type="none" w="sm" len="sm"/>
                      <a:tailEnd type="none" w="sm" len="sm"/>
                    </a:ln>
                    <a:effectLst>
                      <a:glow rad="101600">
                        <a:schemeClr val="bg1">
                          <a:alpha val="60000"/>
                        </a:schemeClr>
                      </a:glo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dirty="0">
                        <a:solidFill>
                          <a:schemeClr val="accent6">
                            <a:lumMod val="75000"/>
                          </a:schemeClr>
                        </a:solidFill>
                        <a:effectLst>
                          <a:glow rad="139700">
                            <a:schemeClr val="accent6">
                              <a:satMod val="175000"/>
                              <a:alpha val="40000"/>
                            </a:schemeClr>
                          </a:glow>
                        </a:effectLst>
                        <a:latin typeface="Calibri"/>
                        <a:ea typeface="Calibri"/>
                        <a:cs typeface="Calibri"/>
                        <a:sym typeface="Calibri"/>
                      </a:endParaRPr>
                    </a:p>
                  </p:txBody>
                </p:sp>
                <p:sp>
                  <p:nvSpPr>
                    <p:cNvPr id="36" name="Google Shape;314;p14">
                      <a:extLst>
                        <a:ext uri="{FF2B5EF4-FFF2-40B4-BE49-F238E27FC236}">
                          <a16:creationId xmlns:a16="http://schemas.microsoft.com/office/drawing/2014/main" id="{C67F89DD-94F5-65DF-7CB9-50A6BE473286}"/>
                        </a:ext>
                      </a:extLst>
                    </p:cNvPr>
                    <p:cNvSpPr txBox="1"/>
                    <p:nvPr/>
                  </p:nvSpPr>
                  <p:spPr>
                    <a:xfrm>
                      <a:off x="1299" y="6927"/>
                      <a:ext cx="2939" cy="72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effectLst>
                            <a:outerShdw blurRad="38100" dist="38100" dir="2700000" algn="tl">
                              <a:srgbClr val="000000">
                                <a:alpha val="43137"/>
                              </a:srgbClr>
                            </a:outerShdw>
                          </a:effectLst>
                          <a:latin typeface="Quattrocento Sans"/>
                          <a:sym typeface="Quattrocento Sans"/>
                        </a:rPr>
                        <a:t>AHORRO DE AGUA</a:t>
                      </a:r>
                      <a:endParaRPr lang="es-MX" sz="1200" dirty="0">
                        <a:solidFill>
                          <a:schemeClr val="bg1"/>
                        </a:solidFill>
                        <a:effectLst>
                          <a:outerShdw blurRad="38100" dist="38100" dir="2700000" algn="tl">
                            <a:srgbClr val="000000">
                              <a:alpha val="43137"/>
                            </a:srgbClr>
                          </a:outerShdw>
                        </a:effectLst>
                      </a:endParaRPr>
                    </a:p>
                  </p:txBody>
                </p:sp>
              </p:grpSp>
              <p:sp>
                <p:nvSpPr>
                  <p:cNvPr id="32" name="Google Shape;316;p14">
                    <a:extLst>
                      <a:ext uri="{FF2B5EF4-FFF2-40B4-BE49-F238E27FC236}">
                        <a16:creationId xmlns:a16="http://schemas.microsoft.com/office/drawing/2014/main" id="{786F756C-2CCC-98DE-16A7-0FF35F9074B4}"/>
                      </a:ext>
                    </a:extLst>
                  </p:cNvPr>
                  <p:cNvSpPr txBox="1"/>
                  <p:nvPr/>
                </p:nvSpPr>
                <p:spPr>
                  <a:xfrm>
                    <a:off x="3581" y="1758"/>
                    <a:ext cx="4292" cy="2604"/>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latin typeface="Quattrocento Sans"/>
                        <a:ea typeface="Quattrocento Sans"/>
                        <a:cs typeface="Quattrocento Sans"/>
                        <a:sym typeface="Quattrocento Sans"/>
                      </a:rPr>
                      <a:t>35%</a:t>
                    </a:r>
                    <a:endParaRPr lang="es-MX" sz="1200" dirty="0">
                      <a:solidFill>
                        <a:schemeClr val="bg1"/>
                      </a:solidFill>
                    </a:endParaRPr>
                  </a:p>
                </p:txBody>
              </p:sp>
            </p:grpSp>
            <p:grpSp>
              <p:nvGrpSpPr>
                <p:cNvPr id="13" name="Google Shape;319;p14">
                  <a:extLst>
                    <a:ext uri="{FF2B5EF4-FFF2-40B4-BE49-F238E27FC236}">
                      <a16:creationId xmlns:a16="http://schemas.microsoft.com/office/drawing/2014/main" id="{69C8FC0E-2952-90CB-E2CE-B77E9DA69260}"/>
                    </a:ext>
                  </a:extLst>
                </p:cNvPr>
                <p:cNvGrpSpPr/>
                <p:nvPr/>
              </p:nvGrpSpPr>
              <p:grpSpPr>
                <a:xfrm>
                  <a:off x="5083810" y="3468221"/>
                  <a:ext cx="2206625" cy="2206626"/>
                  <a:chOff x="6522" y="5661"/>
                  <a:chExt cx="3475" cy="3475"/>
                </a:xfrm>
              </p:grpSpPr>
              <p:pic>
                <p:nvPicPr>
                  <p:cNvPr id="25" name="Google Shape;324;p14">
                    <a:extLst>
                      <a:ext uri="{FF2B5EF4-FFF2-40B4-BE49-F238E27FC236}">
                        <a16:creationId xmlns:a16="http://schemas.microsoft.com/office/drawing/2014/main" id="{A8527376-BBAD-94F0-952B-DD696860EE2E}"/>
                      </a:ext>
                    </a:extLst>
                  </p:cNvPr>
                  <p:cNvPicPr preferRelativeResize="0"/>
                  <p:nvPr/>
                </p:nvPicPr>
                <p:blipFill rotWithShape="1">
                  <a:blip r:embed="rId6">
                    <a:alphaModFix/>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Lst>
                  </a:blip>
                  <a:srcRect/>
                  <a:stretch/>
                </p:blipFill>
                <p:spPr>
                  <a:xfrm>
                    <a:off x="7388" y="5949"/>
                    <a:ext cx="1635" cy="1635"/>
                  </a:xfrm>
                  <a:prstGeom prst="rect">
                    <a:avLst/>
                  </a:prstGeom>
                  <a:noFill/>
                  <a:ln>
                    <a:noFill/>
                  </a:ln>
                  <a:effectLst>
                    <a:outerShdw blurRad="50800" dist="38100" dir="2700000" algn="tl" rotWithShape="0">
                      <a:srgbClr val="000000">
                        <a:alpha val="40000"/>
                      </a:srgbClr>
                    </a:outerShdw>
                  </a:effectLst>
                </p:spPr>
              </p:pic>
              <p:grpSp>
                <p:nvGrpSpPr>
                  <p:cNvPr id="26" name="Google Shape;320;p14">
                    <a:extLst>
                      <a:ext uri="{FF2B5EF4-FFF2-40B4-BE49-F238E27FC236}">
                        <a16:creationId xmlns:a16="http://schemas.microsoft.com/office/drawing/2014/main" id="{A4DC62C7-DCB3-472E-7804-CE62FC7B5CC4}"/>
                      </a:ext>
                    </a:extLst>
                  </p:cNvPr>
                  <p:cNvGrpSpPr/>
                  <p:nvPr/>
                </p:nvGrpSpPr>
                <p:grpSpPr>
                  <a:xfrm>
                    <a:off x="6522" y="5661"/>
                    <a:ext cx="3475" cy="3475"/>
                    <a:chOff x="610" y="4523"/>
                    <a:chExt cx="3475" cy="3475"/>
                  </a:xfrm>
                </p:grpSpPr>
                <p:sp>
                  <p:nvSpPr>
                    <p:cNvPr id="27" name="Google Shape;321;p14">
                      <a:extLst>
                        <a:ext uri="{FF2B5EF4-FFF2-40B4-BE49-F238E27FC236}">
                          <a16:creationId xmlns:a16="http://schemas.microsoft.com/office/drawing/2014/main" id="{581FC3C2-D432-4C52-E5C2-E0D9EC6C776E}"/>
                        </a:ext>
                      </a:extLst>
                    </p:cNvPr>
                    <p:cNvSpPr/>
                    <p:nvPr/>
                  </p:nvSpPr>
                  <p:spPr>
                    <a:xfrm>
                      <a:off x="610" y="4523"/>
                      <a:ext cx="3475" cy="3475"/>
                    </a:xfrm>
                    <a:prstGeom prst="roundRect">
                      <a:avLst>
                        <a:gd name="adj" fmla="val 10608"/>
                      </a:avLst>
                    </a:prstGeom>
                    <a:no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a:ea typeface="Calibri"/>
                        <a:cs typeface="Calibri"/>
                        <a:sym typeface="Calibri"/>
                      </a:endParaRPr>
                    </a:p>
                  </p:txBody>
                </p:sp>
                <p:sp>
                  <p:nvSpPr>
                    <p:cNvPr id="28" name="Google Shape;322;p14">
                      <a:extLst>
                        <a:ext uri="{FF2B5EF4-FFF2-40B4-BE49-F238E27FC236}">
                          <a16:creationId xmlns:a16="http://schemas.microsoft.com/office/drawing/2014/main" id="{AB1AE45D-C3E1-B68C-2BB8-5DC0C8EF8CCC}"/>
                        </a:ext>
                      </a:extLst>
                    </p:cNvPr>
                    <p:cNvSpPr txBox="1"/>
                    <p:nvPr/>
                  </p:nvSpPr>
                  <p:spPr>
                    <a:xfrm>
                      <a:off x="610" y="6546"/>
                      <a:ext cx="3459" cy="1151"/>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dirty="0">
                          <a:solidFill>
                            <a:srgbClr val="115E21"/>
                          </a:solidFill>
                          <a:latin typeface="Quattrocento Sans"/>
                          <a:ea typeface="Quattrocento Sans"/>
                          <a:cs typeface="Quattrocento Sans"/>
                          <a:sym typeface="Quattrocento Sans"/>
                        </a:rPr>
                        <a:t>INTELIGENCIA COLABORATIVA</a:t>
                      </a:r>
                      <a:endParaRPr lang="es-MX" sz="1600" dirty="0">
                        <a:solidFill>
                          <a:srgbClr val="115E21"/>
                        </a:solidFill>
                      </a:endParaRPr>
                    </a:p>
                  </p:txBody>
                </p:sp>
                <p:sp>
                  <p:nvSpPr>
                    <p:cNvPr id="29" name="Google Shape;323;p14">
                      <a:extLst>
                        <a:ext uri="{FF2B5EF4-FFF2-40B4-BE49-F238E27FC236}">
                          <a16:creationId xmlns:a16="http://schemas.microsoft.com/office/drawing/2014/main" id="{090F2D58-2117-0D75-A953-4495633CA99C}"/>
                        </a:ext>
                      </a:extLst>
                    </p:cNvPr>
                    <p:cNvSpPr txBox="1"/>
                    <p:nvPr/>
                  </p:nvSpPr>
                  <p:spPr>
                    <a:xfrm>
                      <a:off x="1861" y="5314"/>
                      <a:ext cx="865" cy="72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accent6">
                              <a:lumMod val="75000"/>
                            </a:schemeClr>
                          </a:solidFill>
                          <a:latin typeface="Quattrocento Sans"/>
                          <a:ea typeface="Quattrocento Sans"/>
                          <a:cs typeface="Quattrocento Sans"/>
                          <a:sym typeface="Quattrocento Sans"/>
                        </a:rPr>
                        <a:t>IA</a:t>
                      </a:r>
                      <a:endParaRPr lang="es-MX" sz="1200" dirty="0">
                        <a:solidFill>
                          <a:schemeClr val="accent6">
                            <a:lumMod val="75000"/>
                          </a:schemeClr>
                        </a:solidFill>
                      </a:endParaRPr>
                    </a:p>
                  </p:txBody>
                </p:sp>
              </p:grpSp>
            </p:grpSp>
            <p:grpSp>
              <p:nvGrpSpPr>
                <p:cNvPr id="14" name="Google Shape;325;p14">
                  <a:extLst>
                    <a:ext uri="{FF2B5EF4-FFF2-40B4-BE49-F238E27FC236}">
                      <a16:creationId xmlns:a16="http://schemas.microsoft.com/office/drawing/2014/main" id="{EDC5AB2E-1733-A5C1-6B9F-998732AD2CA6}"/>
                    </a:ext>
                  </a:extLst>
                </p:cNvPr>
                <p:cNvGrpSpPr/>
                <p:nvPr/>
              </p:nvGrpSpPr>
              <p:grpSpPr>
                <a:xfrm>
                  <a:off x="2233295" y="3443457"/>
                  <a:ext cx="2292350" cy="2206626"/>
                  <a:chOff x="3517" y="5600"/>
                  <a:chExt cx="3610" cy="3475"/>
                </a:xfrm>
              </p:grpSpPr>
              <p:grpSp>
                <p:nvGrpSpPr>
                  <p:cNvPr id="21" name="Google Shape;326;p14">
                    <a:extLst>
                      <a:ext uri="{FF2B5EF4-FFF2-40B4-BE49-F238E27FC236}">
                        <a16:creationId xmlns:a16="http://schemas.microsoft.com/office/drawing/2014/main" id="{3498A8BE-0F2C-F289-4336-0817FDAD780C}"/>
                      </a:ext>
                    </a:extLst>
                  </p:cNvPr>
                  <p:cNvGrpSpPr/>
                  <p:nvPr/>
                </p:nvGrpSpPr>
                <p:grpSpPr>
                  <a:xfrm>
                    <a:off x="3517" y="5600"/>
                    <a:ext cx="3610" cy="3475"/>
                    <a:chOff x="1495" y="4484"/>
                    <a:chExt cx="3610" cy="3475"/>
                  </a:xfrm>
                </p:grpSpPr>
                <p:sp>
                  <p:nvSpPr>
                    <p:cNvPr id="23" name="Google Shape;327;p14">
                      <a:extLst>
                        <a:ext uri="{FF2B5EF4-FFF2-40B4-BE49-F238E27FC236}">
                          <a16:creationId xmlns:a16="http://schemas.microsoft.com/office/drawing/2014/main" id="{A685BE0C-4502-89B0-DC45-DEE6133AFDFA}"/>
                        </a:ext>
                      </a:extLst>
                    </p:cNvPr>
                    <p:cNvSpPr/>
                    <p:nvPr/>
                  </p:nvSpPr>
                  <p:spPr>
                    <a:xfrm>
                      <a:off x="1570" y="4484"/>
                      <a:ext cx="3475" cy="3475"/>
                    </a:xfrm>
                    <a:prstGeom prst="roundRect">
                      <a:avLst>
                        <a:gd name="adj" fmla="val 10608"/>
                      </a:avLst>
                    </a:prstGeom>
                    <a:no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a:ea typeface="Calibri"/>
                        <a:cs typeface="Calibri"/>
                        <a:sym typeface="Calibri"/>
                      </a:endParaRPr>
                    </a:p>
                  </p:txBody>
                </p:sp>
                <p:sp>
                  <p:nvSpPr>
                    <p:cNvPr id="24" name="Google Shape;328;p14">
                      <a:extLst>
                        <a:ext uri="{FF2B5EF4-FFF2-40B4-BE49-F238E27FC236}">
                          <a16:creationId xmlns:a16="http://schemas.microsoft.com/office/drawing/2014/main" id="{DF5AE5AC-7650-0DF3-628F-AB42A72BBC71}"/>
                        </a:ext>
                      </a:extLst>
                    </p:cNvPr>
                    <p:cNvSpPr txBox="1"/>
                    <p:nvPr/>
                  </p:nvSpPr>
                  <p:spPr>
                    <a:xfrm>
                      <a:off x="1495" y="6537"/>
                      <a:ext cx="3610" cy="1151"/>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500" b="1" dirty="0">
                          <a:solidFill>
                            <a:srgbClr val="115E21"/>
                          </a:solidFill>
                          <a:latin typeface="Quattrocento Sans"/>
                          <a:ea typeface="Quattrocento Sans"/>
                          <a:cs typeface="Quattrocento Sans"/>
                          <a:sym typeface="Quattrocento Sans"/>
                        </a:rPr>
                        <a:t>AUTOMATIZACIÓN</a:t>
                      </a:r>
                      <a:r>
                        <a:rPr lang="es-MX" sz="1600" b="1" dirty="0">
                          <a:solidFill>
                            <a:srgbClr val="115E21"/>
                          </a:solidFill>
                          <a:latin typeface="Quattrocento Sans"/>
                          <a:ea typeface="Quattrocento Sans"/>
                          <a:cs typeface="Quattrocento Sans"/>
                          <a:sym typeface="Quattrocento Sans"/>
                        </a:rPr>
                        <a:t> AGRÍCOLA</a:t>
                      </a:r>
                      <a:endParaRPr lang="es-MX" sz="1600" dirty="0">
                        <a:solidFill>
                          <a:srgbClr val="115E21"/>
                        </a:solidFill>
                      </a:endParaRPr>
                    </a:p>
                  </p:txBody>
                </p:sp>
              </p:grpSp>
              <p:pic>
                <p:nvPicPr>
                  <p:cNvPr id="22" name="Google Shape;330;p14">
                    <a:extLst>
                      <a:ext uri="{FF2B5EF4-FFF2-40B4-BE49-F238E27FC236}">
                        <a16:creationId xmlns:a16="http://schemas.microsoft.com/office/drawing/2014/main" id="{A9CE1C15-6DEF-B90B-AF11-A343CC16CF77}"/>
                      </a:ext>
                    </a:extLst>
                  </p:cNvPr>
                  <p:cNvPicPr preferRelativeResize="0"/>
                  <p:nvPr/>
                </p:nvPicPr>
                <p:blipFill rotWithShape="1">
                  <a:blip r:embed="rId8" cstate="screen">
                    <a:alphaModFix/>
                    <a:duotone>
                      <a:prstClr val="black"/>
                      <a:schemeClr val="accent6">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a:xfrm rot="18480000">
                    <a:off x="4311" y="6094"/>
                    <a:ext cx="505" cy="505"/>
                  </a:xfrm>
                  <a:prstGeom prst="rect">
                    <a:avLst/>
                  </a:prstGeom>
                  <a:noFill/>
                  <a:ln>
                    <a:noFill/>
                  </a:ln>
                </p:spPr>
              </p:pic>
            </p:grpSp>
            <p:grpSp>
              <p:nvGrpSpPr>
                <p:cNvPr id="15" name="Google Shape;331;p14">
                  <a:extLst>
                    <a:ext uri="{FF2B5EF4-FFF2-40B4-BE49-F238E27FC236}">
                      <a16:creationId xmlns:a16="http://schemas.microsoft.com/office/drawing/2014/main" id="{329A7E78-0B03-9B0E-09B4-FECD79F863A8}"/>
                    </a:ext>
                  </a:extLst>
                </p:cNvPr>
                <p:cNvGrpSpPr/>
                <p:nvPr/>
              </p:nvGrpSpPr>
              <p:grpSpPr>
                <a:xfrm>
                  <a:off x="7919085" y="3443457"/>
                  <a:ext cx="2206625" cy="2206626"/>
                  <a:chOff x="9671" y="5600"/>
                  <a:chExt cx="3475" cy="3475"/>
                </a:xfrm>
              </p:grpSpPr>
              <p:grpSp>
                <p:nvGrpSpPr>
                  <p:cNvPr id="16" name="Google Shape;332;p14">
                    <a:extLst>
                      <a:ext uri="{FF2B5EF4-FFF2-40B4-BE49-F238E27FC236}">
                        <a16:creationId xmlns:a16="http://schemas.microsoft.com/office/drawing/2014/main" id="{C09B586E-FBA0-6821-B986-36E96267803D}"/>
                      </a:ext>
                    </a:extLst>
                  </p:cNvPr>
                  <p:cNvGrpSpPr/>
                  <p:nvPr/>
                </p:nvGrpSpPr>
                <p:grpSpPr>
                  <a:xfrm>
                    <a:off x="9671" y="5600"/>
                    <a:ext cx="3475" cy="3475"/>
                    <a:chOff x="-238" y="4484"/>
                    <a:chExt cx="3475" cy="3475"/>
                  </a:xfrm>
                </p:grpSpPr>
                <p:sp>
                  <p:nvSpPr>
                    <p:cNvPr id="19" name="Google Shape;333;p14">
                      <a:extLst>
                        <a:ext uri="{FF2B5EF4-FFF2-40B4-BE49-F238E27FC236}">
                          <a16:creationId xmlns:a16="http://schemas.microsoft.com/office/drawing/2014/main" id="{F61DBF66-7134-BAEF-0096-B7BCEE673D9E}"/>
                        </a:ext>
                      </a:extLst>
                    </p:cNvPr>
                    <p:cNvSpPr/>
                    <p:nvPr/>
                  </p:nvSpPr>
                  <p:spPr>
                    <a:xfrm>
                      <a:off x="-238" y="4484"/>
                      <a:ext cx="3475" cy="3475"/>
                    </a:xfrm>
                    <a:prstGeom prst="roundRect">
                      <a:avLst>
                        <a:gd name="adj" fmla="val 10608"/>
                      </a:avLst>
                    </a:prstGeom>
                    <a:no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a:ea typeface="Calibri"/>
                        <a:cs typeface="Calibri"/>
                        <a:sym typeface="Calibri"/>
                      </a:endParaRPr>
                    </a:p>
                  </p:txBody>
                </p:sp>
                <p:sp>
                  <p:nvSpPr>
                    <p:cNvPr id="20" name="Google Shape;334;p14">
                      <a:extLst>
                        <a:ext uri="{FF2B5EF4-FFF2-40B4-BE49-F238E27FC236}">
                          <a16:creationId xmlns:a16="http://schemas.microsoft.com/office/drawing/2014/main" id="{4058B214-AEED-6A71-D068-C043DF6D3D09}"/>
                        </a:ext>
                      </a:extLst>
                    </p:cNvPr>
                    <p:cNvSpPr txBox="1"/>
                    <p:nvPr/>
                  </p:nvSpPr>
                  <p:spPr>
                    <a:xfrm>
                      <a:off x="-178" y="6507"/>
                      <a:ext cx="3415" cy="1151"/>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dirty="0">
                          <a:solidFill>
                            <a:srgbClr val="115E21"/>
                          </a:solidFill>
                          <a:latin typeface="Quattrocento Sans"/>
                          <a:ea typeface="Quattrocento Sans"/>
                          <a:cs typeface="Quattrocento Sans"/>
                          <a:sym typeface="Quattrocento Sans"/>
                        </a:rPr>
                        <a:t>MONITOREO EN TIEMPO REAL</a:t>
                      </a:r>
                      <a:endParaRPr lang="es-MX" sz="1600" dirty="0">
                        <a:solidFill>
                          <a:srgbClr val="115E21"/>
                        </a:solidFill>
                      </a:endParaRPr>
                    </a:p>
                  </p:txBody>
                </p:sp>
              </p:grpSp>
              <p:pic>
                <p:nvPicPr>
                  <p:cNvPr id="17" name="Google Shape;335;p14">
                    <a:extLst>
                      <a:ext uri="{FF2B5EF4-FFF2-40B4-BE49-F238E27FC236}">
                        <a16:creationId xmlns:a16="http://schemas.microsoft.com/office/drawing/2014/main" id="{69454EA9-7654-E4DE-37C6-4D2D09550BA6}"/>
                      </a:ext>
                    </a:extLst>
                  </p:cNvPr>
                  <p:cNvPicPr preferRelativeResize="0"/>
                  <p:nvPr/>
                </p:nvPicPr>
                <p:blipFill rotWithShape="1">
                  <a:blip r:embed="rId10" cstate="screen">
                    <a:alphaModFix/>
                    <a:duotone>
                      <a:prstClr val="black"/>
                      <a:schemeClr val="accent6">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579" y="5910"/>
                    <a:ext cx="1592" cy="1555"/>
                  </a:xfrm>
                  <a:prstGeom prst="rect">
                    <a:avLst/>
                  </a:prstGeom>
                  <a:noFill/>
                  <a:ln>
                    <a:noFill/>
                  </a:ln>
                  <a:effectLst>
                    <a:outerShdw blurRad="50800" dist="38100" dir="2700000" algn="tl" rotWithShape="0">
                      <a:srgbClr val="000000">
                        <a:alpha val="40000"/>
                      </a:srgbClr>
                    </a:outerShdw>
                  </a:effectLst>
                </p:spPr>
              </p:pic>
            </p:grpSp>
          </p:grpSp>
          <p:pic>
            <p:nvPicPr>
              <p:cNvPr id="9" name="Google Shape;317;p14">
                <a:extLst>
                  <a:ext uri="{FF2B5EF4-FFF2-40B4-BE49-F238E27FC236}">
                    <a16:creationId xmlns:a16="http://schemas.microsoft.com/office/drawing/2014/main" id="{01602189-3A41-8E8B-104F-E8835723F536}"/>
                  </a:ext>
                </a:extLst>
              </p:cNvPr>
              <p:cNvPicPr preferRelativeResize="0"/>
              <p:nvPr/>
            </p:nvPicPr>
            <p:blipFill rotWithShape="1">
              <a:blip r:embed="rId12" cstate="screen">
                <a:alphaModFix/>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a:stretch/>
            </p:blipFill>
            <p:spPr>
              <a:xfrm>
                <a:off x="3045251" y="1828891"/>
                <a:ext cx="886822" cy="899821"/>
              </a:xfrm>
              <a:prstGeom prst="rect">
                <a:avLst/>
              </a:prstGeom>
              <a:noFill/>
              <a:ln>
                <a:noFill/>
              </a:ln>
              <a:effectLst>
                <a:outerShdw blurRad="50800" dist="38100" dir="2700000" algn="tl" rotWithShape="0">
                  <a:srgbClr val="000000">
                    <a:alpha val="40000"/>
                  </a:srgbClr>
                </a:outerShdw>
              </a:effectLst>
            </p:spPr>
          </p:pic>
        </p:grpSp>
        <p:pic>
          <p:nvPicPr>
            <p:cNvPr id="5" name="Imagen 4">
              <a:extLst>
                <a:ext uri="{FF2B5EF4-FFF2-40B4-BE49-F238E27FC236}">
                  <a16:creationId xmlns:a16="http://schemas.microsoft.com/office/drawing/2014/main" id="{2B84B833-7BAA-7FC2-3117-978DC59D58D6}"/>
                </a:ext>
              </a:extLst>
            </p:cNvPr>
            <p:cNvPicPr>
              <a:picLocks noChangeAspect="1"/>
            </p:cNvPicPr>
            <p:nvPr/>
          </p:nvPicPr>
          <p:blipFill>
            <a:blip r:embed="rId14"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86535" y="3866034"/>
              <a:ext cx="1325859" cy="777301"/>
            </a:xfrm>
            <a:prstGeom prst="rect">
              <a:avLst/>
            </a:prstGeom>
          </p:spPr>
        </p:pic>
      </p:grpSp>
      <p:grpSp>
        <p:nvGrpSpPr>
          <p:cNvPr id="2" name="Grupo 1">
            <a:extLst>
              <a:ext uri="{FF2B5EF4-FFF2-40B4-BE49-F238E27FC236}">
                <a16:creationId xmlns:a16="http://schemas.microsoft.com/office/drawing/2014/main" id="{3E5B33AB-4A61-F576-161B-518E34B3E8C2}"/>
              </a:ext>
            </a:extLst>
          </p:cNvPr>
          <p:cNvGrpSpPr/>
          <p:nvPr/>
        </p:nvGrpSpPr>
        <p:grpSpPr>
          <a:xfrm>
            <a:off x="5030297" y="4691447"/>
            <a:ext cx="6282980" cy="1491736"/>
            <a:chOff x="8828498" y="4596514"/>
            <a:chExt cx="4659311" cy="1140746"/>
          </a:xfrm>
          <a:effectLst>
            <a:glow rad="101600">
              <a:schemeClr val="bg1">
                <a:alpha val="60000"/>
              </a:schemeClr>
            </a:glow>
          </a:effectLst>
        </p:grpSpPr>
        <p:sp>
          <p:nvSpPr>
            <p:cNvPr id="7" name="Google Shape;70;p2">
              <a:extLst>
                <a:ext uri="{FF2B5EF4-FFF2-40B4-BE49-F238E27FC236}">
                  <a16:creationId xmlns:a16="http://schemas.microsoft.com/office/drawing/2014/main" id="{ECFCFBF4-0B81-717B-96BE-6760D2781ACD}"/>
                </a:ext>
              </a:extLst>
            </p:cNvPr>
            <p:cNvSpPr txBox="1"/>
            <p:nvPr/>
          </p:nvSpPr>
          <p:spPr>
            <a:xfrm>
              <a:off x="9519629" y="4596514"/>
              <a:ext cx="3968180" cy="776657"/>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6000" b="1" dirty="0">
                  <a:solidFill>
                    <a:srgbClr val="AD4949"/>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57</a:t>
              </a:r>
              <a:r>
                <a:rPr lang="es-MX" sz="6000" b="1" dirty="0">
                  <a:solidFill>
                    <a:srgbClr val="AD4949"/>
                  </a:solidFill>
                  <a:latin typeface="Agency FB" panose="020B0503020202020204" pitchFamily="34" charset="0"/>
                  <a:ea typeface="Quattrocento Sans"/>
                  <a:cs typeface="Quattrocento Sans"/>
                  <a:sym typeface="Quattrocento Sans"/>
                </a:rPr>
                <a:t>%</a:t>
              </a:r>
              <a:r>
                <a:rPr lang="es-MX" sz="6000" b="1" dirty="0">
                  <a:solidFill>
                    <a:srgbClr val="C00000"/>
                  </a:solidFill>
                  <a:latin typeface="Agency FB" panose="020B0503020202020204" pitchFamily="34" charset="0"/>
                  <a:ea typeface="Quattrocento Sans"/>
                  <a:cs typeface="Quattrocento Sans"/>
                  <a:sym typeface="Quattrocento Sans"/>
                </a:rPr>
                <a:t> </a:t>
              </a:r>
              <a:r>
                <a:rPr lang="es-MX" sz="6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 35%</a:t>
              </a:r>
              <a:r>
                <a:rPr lang="es-MX" sz="60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 </a:t>
              </a:r>
              <a:r>
                <a:rPr lang="es-MX" sz="6000" b="1">
                  <a:solidFill>
                    <a:srgbClr val="C00000"/>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 22</a:t>
              </a:r>
              <a:r>
                <a:rPr lang="es-MX" sz="60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a:t>
              </a:r>
              <a:endParaRPr lang="es-MX" sz="1200"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endParaRPr>
            </a:p>
          </p:txBody>
        </p:sp>
        <p:pic>
          <p:nvPicPr>
            <p:cNvPr id="11" name="Google Shape;107;p5">
              <a:extLst>
                <a:ext uri="{FF2B5EF4-FFF2-40B4-BE49-F238E27FC236}">
                  <a16:creationId xmlns:a16="http://schemas.microsoft.com/office/drawing/2014/main" id="{ED2E5D34-A026-BEF3-9FC1-339AEA7F38DA}"/>
                </a:ext>
              </a:extLst>
            </p:cNvPr>
            <p:cNvPicPr preferRelativeResize="0"/>
            <p:nvPr/>
          </p:nvPicPr>
          <p:blipFill rotWithShape="1">
            <a:blip r:embed="rId15" cstate="screen">
              <a:alphaModFix/>
              <a:duotone>
                <a:prstClr val="black"/>
                <a:srgbClr val="FF0000">
                  <a:tint val="45000"/>
                  <a:satMod val="400000"/>
                </a:srgbClr>
              </a:duotone>
              <a:extLst>
                <a:ext uri="{BEBA8EAE-BF5A-486C-A8C5-ECC9F3942E4B}">
                  <a14:imgProps xmlns:a14="http://schemas.microsoft.com/office/drawing/2010/main">
                    <a14:imgLayer r:embed="rId16">
                      <a14:imgEffect>
                        <a14:colorTemperature colorTemp="11200"/>
                      </a14:imgEffect>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8828498" y="4713473"/>
              <a:ext cx="884441" cy="924341"/>
            </a:xfrm>
            <a:prstGeom prst="rect">
              <a:avLst/>
            </a:prstGeom>
            <a:noFill/>
            <a:ln>
              <a:noFill/>
            </a:ln>
          </p:spPr>
        </p:pic>
        <p:sp>
          <p:nvSpPr>
            <p:cNvPr id="18" name="Google Shape;70;p2">
              <a:extLst>
                <a:ext uri="{FF2B5EF4-FFF2-40B4-BE49-F238E27FC236}">
                  <a16:creationId xmlns:a16="http://schemas.microsoft.com/office/drawing/2014/main" id="{7E51B75A-D51D-FB2F-9664-1C10585A30EB}"/>
                </a:ext>
              </a:extLst>
            </p:cNvPr>
            <p:cNvSpPr txBox="1"/>
            <p:nvPr/>
          </p:nvSpPr>
          <p:spPr>
            <a:xfrm>
              <a:off x="10227237" y="5290107"/>
              <a:ext cx="2669321" cy="447153"/>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3200" dirty="0">
                  <a:solidFill>
                    <a:srgbClr val="C00000"/>
                  </a:solidFill>
                  <a:latin typeface="Agency FB" panose="020B0503020202020204" pitchFamily="34" charset="0"/>
                  <a:ea typeface="Quattrocento Sans"/>
                  <a:cs typeface="Quattrocento Sans"/>
                  <a:sym typeface="Quattrocento Sans"/>
                </a:rPr>
                <a:t>Agua desperdiciada</a:t>
              </a:r>
              <a:endParaRPr lang="es-MX" dirty="0">
                <a:solidFill>
                  <a:srgbClr val="C00000"/>
                </a:solidFill>
                <a:latin typeface="Agency FB" panose="020B0503020202020204" pitchFamily="34" charset="0"/>
              </a:endParaRPr>
            </a:p>
          </p:txBody>
        </p:sp>
      </p:grpSp>
    </p:spTree>
    <p:extLst>
      <p:ext uri="{BB962C8B-B14F-4D97-AF65-F5344CB8AC3E}">
        <p14:creationId xmlns:p14="http://schemas.microsoft.com/office/powerpoint/2010/main" val="3225546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5" name="Imagen 4" descr="Imagen de la pantalla de un video juego&#10;&#10;Descripción generada automáticamente con confianza baja">
            <a:extLst>
              <a:ext uri="{FF2B5EF4-FFF2-40B4-BE49-F238E27FC236}">
                <a16:creationId xmlns:a16="http://schemas.microsoft.com/office/drawing/2014/main" id="{8DD2DF70-7654-40D2-A4DF-5407660A90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6627"/>
            <a:ext cx="12216046" cy="6645082"/>
          </a:xfrm>
          <a:prstGeom prst="rect">
            <a:avLst/>
          </a:prstGeom>
        </p:spPr>
      </p:pic>
      <p:pic>
        <p:nvPicPr>
          <p:cNvPr id="3" name="Imagen 2">
            <a:extLst>
              <a:ext uri="{FF2B5EF4-FFF2-40B4-BE49-F238E27FC236}">
                <a16:creationId xmlns:a16="http://schemas.microsoft.com/office/drawing/2014/main" id="{A7ED5978-1B21-49D2-90AE-DC30CB3C2650}"/>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5184603" y="5875284"/>
            <a:ext cx="2396797" cy="683172"/>
          </a:xfrm>
          <a:prstGeom prst="rect">
            <a:avLst/>
          </a:prstGeom>
          <a:effectLst>
            <a:glow rad="25400">
              <a:schemeClr val="bg1">
                <a:alpha val="60000"/>
              </a:schemeClr>
            </a:glow>
            <a:outerShdw blurRad="50800" dist="50800" dir="5400000" algn="ctr" rotWithShape="0">
              <a:schemeClr val="bg1">
                <a:alpha val="43000"/>
              </a:schemeClr>
            </a:outerShdw>
          </a:effectLst>
        </p:spPr>
      </p:pic>
      <p:pic>
        <p:nvPicPr>
          <p:cNvPr id="13" name="Imagen 12">
            <a:extLst>
              <a:ext uri="{FF2B5EF4-FFF2-40B4-BE49-F238E27FC236}">
                <a16:creationId xmlns:a16="http://schemas.microsoft.com/office/drawing/2014/main" id="{7BE181FB-A027-6B77-30B3-EEA0C9074F9E}"/>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tretch>
            <a:fillRect/>
          </a:stretch>
        </p:blipFill>
        <p:spPr>
          <a:xfrm>
            <a:off x="1168994" y="3324143"/>
            <a:ext cx="577163" cy="567038"/>
          </a:xfrm>
          <a:prstGeom prst="rect">
            <a:avLst/>
          </a:prstGeom>
        </p:spPr>
      </p:pic>
      <p:pic>
        <p:nvPicPr>
          <p:cNvPr id="17" name="Imagen 16">
            <a:extLst>
              <a:ext uri="{FF2B5EF4-FFF2-40B4-BE49-F238E27FC236}">
                <a16:creationId xmlns:a16="http://schemas.microsoft.com/office/drawing/2014/main" id="{1882BF85-C350-B1B1-4F54-D985AD955DEF}"/>
              </a:ext>
            </a:extLst>
          </p:cNvPr>
          <p:cNvPicPr>
            <a:picLocks noChangeAspect="1"/>
          </p:cNvPicPr>
          <p:nvPr/>
        </p:nvPicPr>
        <p:blipFill>
          <a:blip r:embed="rId7" cstate="screen">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145802" y="2080258"/>
            <a:ext cx="623547" cy="459144"/>
          </a:xfrm>
          <a:prstGeom prst="rect">
            <a:avLst/>
          </a:prstGeom>
        </p:spPr>
      </p:pic>
      <p:pic>
        <p:nvPicPr>
          <p:cNvPr id="20" name="Imagen 19">
            <a:extLst>
              <a:ext uri="{FF2B5EF4-FFF2-40B4-BE49-F238E27FC236}">
                <a16:creationId xmlns:a16="http://schemas.microsoft.com/office/drawing/2014/main" id="{EDD10012-02D5-6534-7C1B-D991E41F918A}"/>
              </a:ext>
            </a:extLst>
          </p:cNvPr>
          <p:cNvPicPr>
            <a:picLocks noChangeAspect="1"/>
          </p:cNvPicPr>
          <p:nvPr/>
        </p:nvPicPr>
        <p:blipFill>
          <a:blip r:embed="rId9" cstate="screen">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76877" y="2651074"/>
            <a:ext cx="561396" cy="561396"/>
          </a:xfrm>
          <a:prstGeom prst="rect">
            <a:avLst/>
          </a:prstGeom>
        </p:spPr>
      </p:pic>
      <p:sp>
        <p:nvSpPr>
          <p:cNvPr id="21" name="CuadroTexto 20">
            <a:extLst>
              <a:ext uri="{FF2B5EF4-FFF2-40B4-BE49-F238E27FC236}">
                <a16:creationId xmlns:a16="http://schemas.microsoft.com/office/drawing/2014/main" id="{C1F98B9F-ED8A-7B42-C454-B209F778A0B5}"/>
              </a:ext>
            </a:extLst>
          </p:cNvPr>
          <p:cNvSpPr txBox="1"/>
          <p:nvPr/>
        </p:nvSpPr>
        <p:spPr>
          <a:xfrm>
            <a:off x="1920414" y="1331204"/>
            <a:ext cx="6260047"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https://dtaamerica.com/dta-agricola</a:t>
            </a:r>
          </a:p>
        </p:txBody>
      </p:sp>
      <p:pic>
        <p:nvPicPr>
          <p:cNvPr id="23" name="Imagen 22">
            <a:extLst>
              <a:ext uri="{FF2B5EF4-FFF2-40B4-BE49-F238E27FC236}">
                <a16:creationId xmlns:a16="http://schemas.microsoft.com/office/drawing/2014/main" id="{C3A66331-E694-C39A-20B3-BCA494EA23AA}"/>
              </a:ext>
            </a:extLst>
          </p:cNvPr>
          <p:cNvPicPr>
            <a:picLocks noChangeAspect="1"/>
          </p:cNvPicPr>
          <p:nvPr/>
        </p:nvPicPr>
        <p:blipFill>
          <a:blip r:embed="rId11" cstate="screen">
            <a:duotone>
              <a:prstClr val="black"/>
              <a:schemeClr val="accent6">
                <a:tint val="45000"/>
                <a:satMod val="400000"/>
              </a:schemeClr>
            </a:duotone>
            <a:extLst>
              <a:ext uri="{BEBA8EAE-BF5A-486C-A8C5-ECC9F3942E4B}">
                <a14:imgProps xmlns:a14="http://schemas.microsoft.com/office/drawing/2010/main">
                  <a14:imgLayer r:embed="rId12">
                    <a14:imgEffect>
                      <a14:saturation sat="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30035" y="1318789"/>
            <a:ext cx="655080" cy="649797"/>
          </a:xfrm>
          <a:prstGeom prst="rect">
            <a:avLst/>
          </a:prstGeom>
        </p:spPr>
      </p:pic>
      <p:sp>
        <p:nvSpPr>
          <p:cNvPr id="26" name="CuadroTexto 25">
            <a:extLst>
              <a:ext uri="{FF2B5EF4-FFF2-40B4-BE49-F238E27FC236}">
                <a16:creationId xmlns:a16="http://schemas.microsoft.com/office/drawing/2014/main" id="{1AA76B78-F3B6-F46B-8C68-172BAB7502AF}"/>
              </a:ext>
            </a:extLst>
          </p:cNvPr>
          <p:cNvSpPr txBox="1"/>
          <p:nvPr/>
        </p:nvSpPr>
        <p:spPr>
          <a:xfrm>
            <a:off x="1920414" y="2011057"/>
            <a:ext cx="4652236"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contact@dtaamerica.com</a:t>
            </a:r>
          </a:p>
        </p:txBody>
      </p:sp>
      <p:sp>
        <p:nvSpPr>
          <p:cNvPr id="27" name="CuadroTexto 26">
            <a:extLst>
              <a:ext uri="{FF2B5EF4-FFF2-40B4-BE49-F238E27FC236}">
                <a16:creationId xmlns:a16="http://schemas.microsoft.com/office/drawing/2014/main" id="{E3A0D1C8-ECF2-B3C1-B980-CBEF321032DD}"/>
              </a:ext>
            </a:extLst>
          </p:cNvPr>
          <p:cNvSpPr txBox="1"/>
          <p:nvPr/>
        </p:nvSpPr>
        <p:spPr>
          <a:xfrm>
            <a:off x="1920414" y="2690910"/>
            <a:ext cx="6756978"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https://www.facebook.com/dtaagricola</a:t>
            </a:r>
          </a:p>
        </p:txBody>
      </p:sp>
      <p:sp>
        <p:nvSpPr>
          <p:cNvPr id="28" name="CuadroTexto 27">
            <a:extLst>
              <a:ext uri="{FF2B5EF4-FFF2-40B4-BE49-F238E27FC236}">
                <a16:creationId xmlns:a16="http://schemas.microsoft.com/office/drawing/2014/main" id="{B57416AC-1EBA-94A4-F0A3-F8DE048FADD4}"/>
              </a:ext>
            </a:extLst>
          </p:cNvPr>
          <p:cNvSpPr txBox="1"/>
          <p:nvPr/>
        </p:nvSpPr>
        <p:spPr>
          <a:xfrm>
            <a:off x="1920414" y="3370762"/>
            <a:ext cx="2887329"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52 625 152 3176</a:t>
            </a:r>
          </a:p>
        </p:txBody>
      </p:sp>
      <p:pic>
        <p:nvPicPr>
          <p:cNvPr id="31" name="Imagen 30">
            <a:extLst>
              <a:ext uri="{FF2B5EF4-FFF2-40B4-BE49-F238E27FC236}">
                <a16:creationId xmlns:a16="http://schemas.microsoft.com/office/drawing/2014/main" id="{D7D8800E-2C14-5A6A-6058-A785FB2A98F6}"/>
              </a:ext>
            </a:extLst>
          </p:cNvPr>
          <p:cNvPicPr>
            <a:picLocks noChangeAspect="1"/>
          </p:cNvPicPr>
          <p:nvPr/>
        </p:nvPicPr>
        <p:blipFill>
          <a:blip r:embed="rId13" cstate="screen">
            <a:extLst>
              <a:ext uri="{BEBA8EAE-BF5A-486C-A8C5-ECC9F3942E4B}">
                <a14:imgProps xmlns:a14="http://schemas.microsoft.com/office/drawing/2010/main">
                  <a14:imgLayer r:embed="rId14">
                    <a14:imgEffect>
                      <a14:sharpenSoften amount="3000"/>
                    </a14:imgEffect>
                    <a14:imgEffect>
                      <a14:saturation sat="33000"/>
                    </a14:imgEffect>
                    <a14:imgEffect>
                      <a14:brightnessContrast bright="-27000"/>
                    </a14:imgEffect>
                  </a14:imgLayer>
                </a14:imgProps>
              </a:ext>
              <a:ext uri="{28A0092B-C50C-407E-A947-70E740481C1C}">
                <a14:useLocalDpi xmlns:a14="http://schemas.microsoft.com/office/drawing/2010/main"/>
              </a:ext>
            </a:extLst>
          </a:blip>
          <a:stretch>
            <a:fillRect/>
          </a:stretch>
        </p:blipFill>
        <p:spPr>
          <a:xfrm>
            <a:off x="4245591" y="78773"/>
            <a:ext cx="3700818" cy="1087031"/>
          </a:xfrm>
          <a:prstGeom prst="rect">
            <a:avLst/>
          </a:prstGeom>
        </p:spPr>
      </p:pic>
      <p:pic>
        <p:nvPicPr>
          <p:cNvPr id="6" name="Imagen 5">
            <a:extLst>
              <a:ext uri="{FF2B5EF4-FFF2-40B4-BE49-F238E27FC236}">
                <a16:creationId xmlns:a16="http://schemas.microsoft.com/office/drawing/2014/main" id="{6DF7839C-9205-A6A7-D154-BD6251237B70}"/>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contrast="63000"/>
                    </a14:imgEffect>
                  </a14:imgLayer>
                </a14:imgProps>
              </a:ext>
            </a:extLst>
          </a:blip>
          <a:stretch>
            <a:fillRect/>
          </a:stretch>
        </p:blipFill>
        <p:spPr>
          <a:xfrm>
            <a:off x="8758766" y="1172874"/>
            <a:ext cx="3036071" cy="3036071"/>
          </a:xfrm>
          <a:prstGeom prst="rect">
            <a:avLst/>
          </a:prstGeom>
        </p:spPr>
      </p:pic>
      <p:grpSp>
        <p:nvGrpSpPr>
          <p:cNvPr id="2" name="Grupo 1">
            <a:extLst>
              <a:ext uri="{FF2B5EF4-FFF2-40B4-BE49-F238E27FC236}">
                <a16:creationId xmlns:a16="http://schemas.microsoft.com/office/drawing/2014/main" id="{AF8E37AA-0764-E309-360F-77031F0529A2}"/>
              </a:ext>
            </a:extLst>
          </p:cNvPr>
          <p:cNvGrpSpPr/>
          <p:nvPr/>
        </p:nvGrpSpPr>
        <p:grpSpPr>
          <a:xfrm>
            <a:off x="-14605" y="6575424"/>
            <a:ext cx="12220575" cy="358141"/>
            <a:chOff x="-14605" y="6575424"/>
            <a:chExt cx="12220575" cy="358141"/>
          </a:xfrm>
        </p:grpSpPr>
        <p:sp>
          <p:nvSpPr>
            <p:cNvPr id="4" name="Google Shape;7;p21">
              <a:extLst>
                <a:ext uri="{FF2B5EF4-FFF2-40B4-BE49-F238E27FC236}">
                  <a16:creationId xmlns:a16="http://schemas.microsoft.com/office/drawing/2014/main" id="{FFE5593C-5E02-38CC-63C0-BA2705F3DE9D}"/>
                </a:ext>
              </a:extLst>
            </p:cNvPr>
            <p:cNvSpPr/>
            <p:nvPr/>
          </p:nvSpPr>
          <p:spPr>
            <a:xfrm>
              <a:off x="-14605" y="6575425"/>
              <a:ext cx="12220575" cy="35814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 name="Grupo 6">
              <a:extLst>
                <a:ext uri="{FF2B5EF4-FFF2-40B4-BE49-F238E27FC236}">
                  <a16:creationId xmlns:a16="http://schemas.microsoft.com/office/drawing/2014/main" id="{2C5E4459-57FE-9A11-38E6-2CBB8B5F3B09}"/>
                </a:ext>
              </a:extLst>
            </p:cNvPr>
            <p:cNvGrpSpPr/>
            <p:nvPr userDrawn="1"/>
          </p:nvGrpSpPr>
          <p:grpSpPr>
            <a:xfrm>
              <a:off x="1181369" y="6575424"/>
              <a:ext cx="10677709" cy="254636"/>
              <a:chOff x="1280759" y="6575424"/>
              <a:chExt cx="10677709" cy="254636"/>
            </a:xfrm>
          </p:grpSpPr>
          <p:pic>
            <p:nvPicPr>
              <p:cNvPr id="8" name="Google Shape;10;p21">
                <a:extLst>
                  <a:ext uri="{FF2B5EF4-FFF2-40B4-BE49-F238E27FC236}">
                    <a16:creationId xmlns:a16="http://schemas.microsoft.com/office/drawing/2014/main" id="{7B233C8B-D10E-5493-58BF-74CA9BAFE866}"/>
                  </a:ext>
                </a:extLst>
              </p:cNvPr>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280759" y="6628086"/>
                <a:ext cx="194534" cy="181519"/>
              </a:xfrm>
              <a:prstGeom prst="rect">
                <a:avLst/>
              </a:prstGeom>
              <a:noFill/>
              <a:ln>
                <a:noFill/>
              </a:ln>
            </p:spPr>
          </p:pic>
          <p:sp>
            <p:nvSpPr>
              <p:cNvPr id="9" name="Google Shape;11;p21">
                <a:extLst>
                  <a:ext uri="{FF2B5EF4-FFF2-40B4-BE49-F238E27FC236}">
                    <a16:creationId xmlns:a16="http://schemas.microsoft.com/office/drawing/2014/main" id="{597C405C-1FD0-F88E-9198-D090165462A3}"/>
                  </a:ext>
                </a:extLst>
              </p:cNvPr>
              <p:cNvSpPr txBox="1"/>
              <p:nvPr/>
            </p:nvSpPr>
            <p:spPr>
              <a:xfrm>
                <a:off x="1478923" y="6575424"/>
                <a:ext cx="10479545" cy="2152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lt1"/>
                    </a:solidFill>
                    <a:latin typeface="Calibri"/>
                    <a:ea typeface="Calibri"/>
                    <a:cs typeface="Calibri"/>
                    <a:sym typeface="Calibri"/>
                  </a:rPr>
                  <a:t>https://dtaamerica.com/dta-agricola   |            dta.labs.contact@gmail.com    |            625 152 3176    |             5a # 501, Cuauhtémoc, Chihuahua, México 31500</a:t>
                </a:r>
                <a:endParaRPr dirty="0"/>
              </a:p>
            </p:txBody>
          </p:sp>
          <p:pic>
            <p:nvPicPr>
              <p:cNvPr id="10" name="Google Shape;12;p21">
                <a:extLst>
                  <a:ext uri="{FF2B5EF4-FFF2-40B4-BE49-F238E27FC236}">
                    <a16:creationId xmlns:a16="http://schemas.microsoft.com/office/drawing/2014/main" id="{201C5767-98D0-993B-4196-CCE6BD48A0BB}"/>
                  </a:ext>
                </a:extLst>
              </p:cNvPr>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4145895" y="6595513"/>
                <a:ext cx="194534" cy="231025"/>
              </a:xfrm>
              <a:prstGeom prst="rect">
                <a:avLst/>
              </a:prstGeom>
              <a:noFill/>
              <a:ln>
                <a:noFill/>
              </a:ln>
            </p:spPr>
          </p:pic>
          <p:pic>
            <p:nvPicPr>
              <p:cNvPr id="11" name="Google Shape;13;p21">
                <a:extLst>
                  <a:ext uri="{FF2B5EF4-FFF2-40B4-BE49-F238E27FC236}">
                    <a16:creationId xmlns:a16="http://schemas.microsoft.com/office/drawing/2014/main" id="{54150DEB-A2FD-8FF6-2A88-FF1277C977F3}"/>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6562104" y="6635626"/>
                <a:ext cx="156591" cy="194434"/>
              </a:xfrm>
              <a:prstGeom prst="rect">
                <a:avLst/>
              </a:prstGeom>
              <a:noFill/>
              <a:ln>
                <a:noFill/>
              </a:ln>
            </p:spPr>
          </p:pic>
          <p:pic>
            <p:nvPicPr>
              <p:cNvPr id="12" name="Google Shape;14;p21">
                <a:extLst>
                  <a:ext uri="{FF2B5EF4-FFF2-40B4-BE49-F238E27FC236}">
                    <a16:creationId xmlns:a16="http://schemas.microsoft.com/office/drawing/2014/main" id="{57930452-834C-8325-5F78-E793A13DECC2}"/>
                  </a:ext>
                </a:extLst>
              </p:cNvPr>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8052001" y="6642074"/>
                <a:ext cx="156591" cy="163583"/>
              </a:xfrm>
              <a:prstGeom prst="rect">
                <a:avLst/>
              </a:prstGeom>
              <a:noFill/>
              <a:ln>
                <a:noFill/>
              </a:ln>
            </p:spPr>
          </p:pic>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BA1789B-CD9B-94E8-8BA0-48420E87BC8C}"/>
              </a:ext>
            </a:extLst>
          </p:cNvPr>
          <p:cNvSpPr txBox="1"/>
          <p:nvPr/>
        </p:nvSpPr>
        <p:spPr>
          <a:xfrm>
            <a:off x="658994" y="470366"/>
            <a:ext cx="7925875" cy="2600672"/>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000" b="1">
                <a:solidFill>
                  <a:schemeClr val="accent6">
                    <a:lumMod val="75000"/>
                  </a:schemeClr>
                </a:solidFill>
                <a:latin typeface="Arial Black"/>
                <a:ea typeface="Arial Black"/>
                <a:cs typeface="Arial Black"/>
              </a:defRPr>
            </a:lvl1pPr>
          </a:lstStyle>
          <a:p>
            <a:pPr algn="l"/>
            <a:r>
              <a:rPr lang="es-MX" sz="4000" b="0" dirty="0">
                <a:solidFill>
                  <a:srgbClr val="115E21"/>
                </a:solidFill>
                <a:effectLst>
                  <a:outerShdw blurRad="38100" dist="38100" dir="2700000" algn="tl">
                    <a:srgbClr val="000000">
                      <a:alpha val="43137"/>
                    </a:srgbClr>
                  </a:outerShdw>
                </a:effectLst>
                <a:latin typeface="Agency FB" panose="020B0503020202020204" pitchFamily="34" charset="0"/>
              </a:rPr>
              <a:t>Problemas de irrigación:</a:t>
            </a:r>
          </a:p>
          <a:p>
            <a:pPr marL="450850" indent="-450850" algn="l">
              <a:spcBef>
                <a:spcPts val="600"/>
              </a:spcBef>
              <a:buFont typeface="Wingdings" panose="05000000000000000000" pitchFamily="2" charset="2"/>
              <a:buChar char="ü"/>
            </a:pPr>
            <a:r>
              <a:rPr lang="es-MX" sz="3600" b="0" dirty="0">
                <a:solidFill>
                  <a:srgbClr val="115E21"/>
                </a:solidFill>
                <a:latin typeface="Agency FB" panose="020B0503020202020204" pitchFamily="34" charset="0"/>
              </a:rPr>
              <a:t>Bloqueo en los ductos</a:t>
            </a:r>
          </a:p>
          <a:p>
            <a:pPr marL="450850" indent="-450850" algn="l">
              <a:spcBef>
                <a:spcPts val="600"/>
              </a:spcBef>
              <a:buFont typeface="Wingdings" panose="05000000000000000000" pitchFamily="2" charset="2"/>
              <a:buChar char="ü"/>
            </a:pPr>
            <a:r>
              <a:rPr lang="es-MX" sz="3600" b="0" dirty="0">
                <a:solidFill>
                  <a:srgbClr val="115E21"/>
                </a:solidFill>
                <a:latin typeface="Agency FB" panose="020B0503020202020204" pitchFamily="34" charset="0"/>
              </a:rPr>
              <a:t>Roturas de bombas y motores</a:t>
            </a:r>
          </a:p>
          <a:p>
            <a:pPr marL="450850" indent="-450850" algn="l">
              <a:spcBef>
                <a:spcPts val="600"/>
              </a:spcBef>
              <a:buFont typeface="Wingdings" panose="05000000000000000000" pitchFamily="2" charset="2"/>
              <a:buChar char="ü"/>
            </a:pPr>
            <a:r>
              <a:rPr lang="es-MX" sz="3600" b="0" dirty="0">
                <a:solidFill>
                  <a:srgbClr val="115E21"/>
                </a:solidFill>
                <a:latin typeface="Agency FB" panose="020B0503020202020204" pitchFamily="34" charset="0"/>
              </a:rPr>
              <a:t>Equipamiento antiguo o con adaptaciones</a:t>
            </a:r>
          </a:p>
        </p:txBody>
      </p:sp>
      <p:grpSp>
        <p:nvGrpSpPr>
          <p:cNvPr id="3" name="Grupo 2">
            <a:extLst>
              <a:ext uri="{FF2B5EF4-FFF2-40B4-BE49-F238E27FC236}">
                <a16:creationId xmlns:a16="http://schemas.microsoft.com/office/drawing/2014/main" id="{7F7E1846-D07C-75BE-AC55-F1535023D4C2}"/>
              </a:ext>
            </a:extLst>
          </p:cNvPr>
          <p:cNvGrpSpPr/>
          <p:nvPr/>
        </p:nvGrpSpPr>
        <p:grpSpPr>
          <a:xfrm>
            <a:off x="674575" y="3550651"/>
            <a:ext cx="2799651" cy="3013979"/>
            <a:chOff x="856236" y="966470"/>
            <a:chExt cx="3981450" cy="4286250"/>
          </a:xfrm>
        </p:grpSpPr>
        <p:pic>
          <p:nvPicPr>
            <p:cNvPr id="4" name="Imagen 3">
              <a:extLst>
                <a:ext uri="{FF2B5EF4-FFF2-40B4-BE49-F238E27FC236}">
                  <a16:creationId xmlns:a16="http://schemas.microsoft.com/office/drawing/2014/main" id="{7DBE4355-D4E9-C13A-98C4-8CDC11B2512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6236" y="966470"/>
              <a:ext cx="3981450" cy="4286250"/>
            </a:xfrm>
            <a:prstGeom prst="rect">
              <a:avLst/>
            </a:prstGeom>
          </p:spPr>
        </p:pic>
        <p:sp>
          <p:nvSpPr>
            <p:cNvPr id="5" name="CuadroTexto 4">
              <a:extLst>
                <a:ext uri="{FF2B5EF4-FFF2-40B4-BE49-F238E27FC236}">
                  <a16:creationId xmlns:a16="http://schemas.microsoft.com/office/drawing/2014/main" id="{BA39DA20-8FB6-1761-C588-A14F7F6DDB4D}"/>
                </a:ext>
              </a:extLst>
            </p:cNvPr>
            <p:cNvSpPr txBox="1"/>
            <p:nvPr/>
          </p:nvSpPr>
          <p:spPr>
            <a:xfrm rot="647627">
              <a:off x="2645162" y="1462198"/>
              <a:ext cx="1985179" cy="118178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Principales problemas</a:t>
              </a:r>
            </a:p>
          </p:txBody>
        </p:sp>
      </p:grpSp>
      <p:pic>
        <p:nvPicPr>
          <p:cNvPr id="7" name="Imagen 6">
            <a:extLst>
              <a:ext uri="{FF2B5EF4-FFF2-40B4-BE49-F238E27FC236}">
                <a16:creationId xmlns:a16="http://schemas.microsoft.com/office/drawing/2014/main" id="{4D0E6A28-B849-EAFD-5DB4-0348333650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0295" y="669012"/>
            <a:ext cx="4194091" cy="2067687"/>
          </a:xfrm>
          <a:prstGeom prst="rect">
            <a:avLst/>
          </a:prstGeom>
          <a:ln>
            <a:noFill/>
          </a:ln>
          <a:effectLst>
            <a:softEdge rad="112500"/>
          </a:effectLst>
        </p:spPr>
      </p:pic>
      <p:sp>
        <p:nvSpPr>
          <p:cNvPr id="8" name="CuadroTexto 7">
            <a:extLst>
              <a:ext uri="{FF2B5EF4-FFF2-40B4-BE49-F238E27FC236}">
                <a16:creationId xmlns:a16="http://schemas.microsoft.com/office/drawing/2014/main" id="{BFD41601-2ED1-B98A-BC3D-CB60191122D9}"/>
              </a:ext>
            </a:extLst>
          </p:cNvPr>
          <p:cNvSpPr txBox="1"/>
          <p:nvPr/>
        </p:nvSpPr>
        <p:spPr>
          <a:xfrm>
            <a:off x="3556480" y="2964829"/>
            <a:ext cx="6540020" cy="3247002"/>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000" b="1">
                <a:solidFill>
                  <a:schemeClr val="accent6">
                    <a:lumMod val="75000"/>
                  </a:schemeClr>
                </a:solidFill>
                <a:latin typeface="Arial Black"/>
                <a:ea typeface="Arial Black"/>
                <a:cs typeface="Arial Black"/>
              </a:defRPr>
            </a:lvl1pPr>
          </a:lstStyle>
          <a:p>
            <a:pPr marL="450850" indent="-450850" algn="l">
              <a:spcBef>
                <a:spcPts val="600"/>
              </a:spcBef>
              <a:buFont typeface="Wingdings" panose="05000000000000000000" pitchFamily="2" charset="2"/>
              <a:buChar char="ü"/>
            </a:pPr>
            <a:r>
              <a:rPr lang="es-MX" sz="3600" b="0" dirty="0">
                <a:solidFill>
                  <a:srgbClr val="FF0000"/>
                </a:solidFill>
                <a:latin typeface="Agency FB" panose="020B0503020202020204" pitchFamily="34" charset="0"/>
              </a:rPr>
              <a:t>Deficiencia en la aplicación de las:</a:t>
            </a:r>
          </a:p>
          <a:p>
            <a:pPr marL="1077913" indent="-571500" algn="l">
              <a:spcBef>
                <a:spcPts val="600"/>
              </a:spcBef>
              <a:buFont typeface="Wingdings" panose="05000000000000000000" pitchFamily="2" charset="2"/>
              <a:buChar char="§"/>
            </a:pPr>
            <a:r>
              <a:rPr lang="es-MX" sz="3600" b="0" dirty="0">
                <a:solidFill>
                  <a:srgbClr val="FF0000"/>
                </a:solidFill>
                <a:latin typeface="Agency FB" panose="020B0503020202020204" pitchFamily="34" charset="0"/>
              </a:rPr>
              <a:t>Necesidades hídricas del cultivo</a:t>
            </a:r>
          </a:p>
          <a:p>
            <a:pPr marL="1077913" indent="-571500" algn="l">
              <a:spcBef>
                <a:spcPts val="600"/>
              </a:spcBef>
              <a:buFont typeface="Wingdings" panose="05000000000000000000" pitchFamily="2" charset="2"/>
              <a:buChar char="§"/>
            </a:pPr>
            <a:r>
              <a:rPr lang="es-MX" sz="3600" b="0" dirty="0">
                <a:solidFill>
                  <a:srgbClr val="FF0000"/>
                </a:solidFill>
                <a:latin typeface="Agency FB" panose="020B0503020202020204" pitchFamily="34" charset="0"/>
              </a:rPr>
              <a:t>Características del suelo</a:t>
            </a:r>
          </a:p>
          <a:p>
            <a:pPr marL="1077913" indent="-571500" algn="l">
              <a:spcBef>
                <a:spcPts val="600"/>
              </a:spcBef>
              <a:buFont typeface="Wingdings" panose="05000000000000000000" pitchFamily="2" charset="2"/>
              <a:buChar char="§"/>
            </a:pPr>
            <a:r>
              <a:rPr lang="es-MX" sz="3600" b="0" dirty="0">
                <a:solidFill>
                  <a:srgbClr val="FF0000"/>
                </a:solidFill>
                <a:latin typeface="Agency FB" panose="020B0503020202020204" pitchFamily="34" charset="0"/>
              </a:rPr>
              <a:t>Prácticas de riego adecuadas</a:t>
            </a:r>
          </a:p>
          <a:p>
            <a:pPr marL="450850" indent="-450850" algn="l">
              <a:spcBef>
                <a:spcPts val="600"/>
              </a:spcBef>
              <a:buFont typeface="Wingdings" panose="05000000000000000000" pitchFamily="2" charset="2"/>
              <a:buChar char="ü"/>
            </a:pPr>
            <a:r>
              <a:rPr lang="es-MX" sz="3600" b="0" dirty="0">
                <a:solidFill>
                  <a:srgbClr val="FF0000"/>
                </a:solidFill>
                <a:latin typeface="Agency FB" panose="020B0503020202020204" pitchFamily="34" charset="0"/>
              </a:rPr>
              <a:t>Sistema automatizado de riego</a:t>
            </a:r>
          </a:p>
        </p:txBody>
      </p:sp>
      <p:pic>
        <p:nvPicPr>
          <p:cNvPr id="14" name="Imagen 13">
            <a:extLst>
              <a:ext uri="{FF2B5EF4-FFF2-40B4-BE49-F238E27FC236}">
                <a16:creationId xmlns:a16="http://schemas.microsoft.com/office/drawing/2014/main" id="{44010DF5-1D6B-D256-479D-7DC6DA765BB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9267736" y="3257931"/>
            <a:ext cx="2406650" cy="3191320"/>
          </a:xfrm>
          <a:prstGeom prst="rect">
            <a:avLst/>
          </a:prstGeom>
        </p:spPr>
      </p:pic>
    </p:spTree>
    <p:extLst>
      <p:ext uri="{BB962C8B-B14F-4D97-AF65-F5344CB8AC3E}">
        <p14:creationId xmlns:p14="http://schemas.microsoft.com/office/powerpoint/2010/main" val="21729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BF93C05-802A-2553-44EB-023ED38103F8}"/>
              </a:ext>
            </a:extLst>
          </p:cNvPr>
          <p:cNvSpPr txBox="1"/>
          <p:nvPr/>
        </p:nvSpPr>
        <p:spPr>
          <a:xfrm>
            <a:off x="612728" y="2356303"/>
            <a:ext cx="4687405" cy="1569660"/>
          </a:xfrm>
          <a:prstGeom prst="rect">
            <a:avLst/>
          </a:prstGeom>
          <a:noFill/>
        </p:spPr>
        <p:txBody>
          <a:bodyPr wrap="squar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Necesidades hídricas del cultivo</a:t>
            </a:r>
          </a:p>
        </p:txBody>
      </p:sp>
    </p:spTree>
    <p:extLst>
      <p:ext uri="{BB962C8B-B14F-4D97-AF65-F5344CB8AC3E}">
        <p14:creationId xmlns:p14="http://schemas.microsoft.com/office/powerpoint/2010/main" val="1065359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75283CE-D9F3-4404-39D0-9879224924C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21988" y="0"/>
            <a:ext cx="8370012" cy="6857990"/>
          </a:xfrm>
          <a:prstGeom prst="rect">
            <a:avLst/>
          </a:prstGeom>
        </p:spPr>
      </p:pic>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10" name="Imagen 9">
            <a:extLst>
              <a:ext uri="{FF2B5EF4-FFF2-40B4-BE49-F238E27FC236}">
                <a16:creationId xmlns:a16="http://schemas.microsoft.com/office/drawing/2014/main" id="{63878852-0B56-0E63-7997-C55BCA3272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766963"/>
            <a:ext cx="260740" cy="813261"/>
          </a:xfrm>
          <a:prstGeom prst="rect">
            <a:avLst/>
          </a:prstGeom>
        </p:spPr>
      </p:pic>
      <p:pic>
        <p:nvPicPr>
          <p:cNvPr id="11" name="Imagen 10">
            <a:extLst>
              <a:ext uri="{FF2B5EF4-FFF2-40B4-BE49-F238E27FC236}">
                <a16:creationId xmlns:a16="http://schemas.microsoft.com/office/drawing/2014/main" id="{8A353F19-9CF0-69D7-A0CE-892F358CB7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3260" y="189915"/>
            <a:ext cx="260740" cy="813261"/>
          </a:xfrm>
          <a:prstGeom prst="rect">
            <a:avLst/>
          </a:prstGeom>
        </p:spPr>
      </p:pic>
      <p:pic>
        <p:nvPicPr>
          <p:cNvPr id="12" name="Imagen 11">
            <a:extLst>
              <a:ext uri="{FF2B5EF4-FFF2-40B4-BE49-F238E27FC236}">
                <a16:creationId xmlns:a16="http://schemas.microsoft.com/office/drawing/2014/main" id="{AD805B53-50F2-B7EC-EE92-524A5CAC98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4646" y="46129"/>
            <a:ext cx="260740" cy="813261"/>
          </a:xfrm>
          <a:prstGeom prst="rect">
            <a:avLst/>
          </a:prstGeom>
        </p:spPr>
      </p:pic>
      <p:pic>
        <p:nvPicPr>
          <p:cNvPr id="13" name="Imagen 12">
            <a:extLst>
              <a:ext uri="{FF2B5EF4-FFF2-40B4-BE49-F238E27FC236}">
                <a16:creationId xmlns:a16="http://schemas.microsoft.com/office/drawing/2014/main" id="{EA8BEEF9-BAE0-CC12-E5E8-2798FFFE35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76518" y="46129"/>
            <a:ext cx="260740" cy="813261"/>
          </a:xfrm>
          <a:prstGeom prst="rect">
            <a:avLst/>
          </a:prstGeom>
        </p:spPr>
      </p:pic>
      <p:pic>
        <p:nvPicPr>
          <p:cNvPr id="14" name="Imagen 13">
            <a:extLst>
              <a:ext uri="{FF2B5EF4-FFF2-40B4-BE49-F238E27FC236}">
                <a16:creationId xmlns:a16="http://schemas.microsoft.com/office/drawing/2014/main" id="{A871CBEB-E1C4-B64B-95FE-509938DDF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68020" y="189914"/>
            <a:ext cx="260740" cy="813261"/>
          </a:xfrm>
          <a:prstGeom prst="rect">
            <a:avLst/>
          </a:prstGeom>
        </p:spPr>
      </p:pic>
      <p:pic>
        <p:nvPicPr>
          <p:cNvPr id="15" name="Imagen 14">
            <a:extLst>
              <a:ext uri="{FF2B5EF4-FFF2-40B4-BE49-F238E27FC236}">
                <a16:creationId xmlns:a16="http://schemas.microsoft.com/office/drawing/2014/main" id="{1C44F10C-AA36-0EC0-EA3D-696967BE40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59522" y="766963"/>
            <a:ext cx="260740" cy="813261"/>
          </a:xfrm>
          <a:prstGeom prst="rect">
            <a:avLst/>
          </a:prstGeom>
        </p:spPr>
      </p:pic>
      <p:pic>
        <p:nvPicPr>
          <p:cNvPr id="16" name="Imagen 15">
            <a:extLst>
              <a:ext uri="{FF2B5EF4-FFF2-40B4-BE49-F238E27FC236}">
                <a16:creationId xmlns:a16="http://schemas.microsoft.com/office/drawing/2014/main" id="{C702324F-AFDE-CBDE-2C86-C4709DFD55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4806303"/>
            <a:ext cx="260740" cy="813261"/>
          </a:xfrm>
          <a:prstGeom prst="rect">
            <a:avLst/>
          </a:prstGeom>
        </p:spPr>
      </p:pic>
      <p:pic>
        <p:nvPicPr>
          <p:cNvPr id="17" name="Imagen 16">
            <a:extLst>
              <a:ext uri="{FF2B5EF4-FFF2-40B4-BE49-F238E27FC236}">
                <a16:creationId xmlns:a16="http://schemas.microsoft.com/office/drawing/2014/main" id="{8FCA4BAE-172E-FF62-D71B-317036E75D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96369" y="4806303"/>
            <a:ext cx="260740" cy="813261"/>
          </a:xfrm>
          <a:prstGeom prst="rect">
            <a:avLst/>
          </a:prstGeom>
        </p:spPr>
      </p:pic>
      <p:pic>
        <p:nvPicPr>
          <p:cNvPr id="18" name="Imagen 17">
            <a:extLst>
              <a:ext uri="{FF2B5EF4-FFF2-40B4-BE49-F238E27FC236}">
                <a16:creationId xmlns:a16="http://schemas.microsoft.com/office/drawing/2014/main" id="{92A878B9-428E-2DC8-DC8E-D48DCD2532F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10696660" y="5205794"/>
            <a:ext cx="323602" cy="413769"/>
          </a:xfrm>
          <a:prstGeom prst="rect">
            <a:avLst/>
          </a:prstGeom>
        </p:spPr>
      </p:pic>
      <p:pic>
        <p:nvPicPr>
          <p:cNvPr id="21" name="Imagen 20">
            <a:extLst>
              <a:ext uri="{FF2B5EF4-FFF2-40B4-BE49-F238E27FC236}">
                <a16:creationId xmlns:a16="http://schemas.microsoft.com/office/drawing/2014/main" id="{29A58F62-564C-6682-D904-4E81AB0968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9927" y="4806302"/>
            <a:ext cx="260740" cy="813261"/>
          </a:xfrm>
          <a:prstGeom prst="rect">
            <a:avLst/>
          </a:prstGeom>
        </p:spPr>
      </p:pic>
      <p:pic>
        <p:nvPicPr>
          <p:cNvPr id="22" name="Imagen 21">
            <a:extLst>
              <a:ext uri="{FF2B5EF4-FFF2-40B4-BE49-F238E27FC236}">
                <a16:creationId xmlns:a16="http://schemas.microsoft.com/office/drawing/2014/main" id="{F8C51DA2-371C-556F-3D65-6085E48B1E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9727830" y="5205793"/>
            <a:ext cx="323602" cy="413769"/>
          </a:xfrm>
          <a:prstGeom prst="rect">
            <a:avLst/>
          </a:prstGeom>
        </p:spPr>
      </p:pic>
      <p:pic>
        <p:nvPicPr>
          <p:cNvPr id="23" name="Imagen 22">
            <a:extLst>
              <a:ext uri="{FF2B5EF4-FFF2-40B4-BE49-F238E27FC236}">
                <a16:creationId xmlns:a16="http://schemas.microsoft.com/office/drawing/2014/main" id="{139DFD64-5D7C-0723-6C8A-DAD2C394F4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7062622" y="5212932"/>
            <a:ext cx="323602" cy="413769"/>
          </a:xfrm>
          <a:prstGeom prst="rect">
            <a:avLst/>
          </a:prstGeom>
        </p:spPr>
      </p:pic>
      <p:pic>
        <p:nvPicPr>
          <p:cNvPr id="24" name="Imagen 23">
            <a:extLst>
              <a:ext uri="{FF2B5EF4-FFF2-40B4-BE49-F238E27FC236}">
                <a16:creationId xmlns:a16="http://schemas.microsoft.com/office/drawing/2014/main" id="{4C3B26C9-4057-C745-B201-1F16CE94C46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6228003" y="5205792"/>
            <a:ext cx="323602" cy="413769"/>
          </a:xfrm>
          <a:prstGeom prst="rect">
            <a:avLst/>
          </a:prstGeom>
        </p:spPr>
      </p:pic>
      <p:sp>
        <p:nvSpPr>
          <p:cNvPr id="26" name="CuadroTexto 25">
            <a:extLst>
              <a:ext uri="{FF2B5EF4-FFF2-40B4-BE49-F238E27FC236}">
                <a16:creationId xmlns:a16="http://schemas.microsoft.com/office/drawing/2014/main" id="{BC2C7CD5-B110-AA4A-8E46-95CA2E06CFE4}"/>
              </a:ext>
            </a:extLst>
          </p:cNvPr>
          <p:cNvSpPr txBox="1"/>
          <p:nvPr/>
        </p:nvSpPr>
        <p:spPr>
          <a:xfrm>
            <a:off x="4997338" y="5771261"/>
            <a:ext cx="1471878" cy="461665"/>
          </a:xfrm>
          <a:custGeom>
            <a:avLst/>
            <a:gdLst>
              <a:gd name="connsiteX0" fmla="*/ 0 w 1471878"/>
              <a:gd name="connsiteY0" fmla="*/ 0 h 461665"/>
              <a:gd name="connsiteX1" fmla="*/ 475907 w 1471878"/>
              <a:gd name="connsiteY1" fmla="*/ 0 h 461665"/>
              <a:gd name="connsiteX2" fmla="*/ 981252 w 1471878"/>
              <a:gd name="connsiteY2" fmla="*/ 0 h 461665"/>
              <a:gd name="connsiteX3" fmla="*/ 1471878 w 1471878"/>
              <a:gd name="connsiteY3" fmla="*/ 0 h 461665"/>
              <a:gd name="connsiteX4" fmla="*/ 1471878 w 1471878"/>
              <a:gd name="connsiteY4" fmla="*/ 461665 h 461665"/>
              <a:gd name="connsiteX5" fmla="*/ 951814 w 1471878"/>
              <a:gd name="connsiteY5" fmla="*/ 461665 h 461665"/>
              <a:gd name="connsiteX6" fmla="*/ 505345 w 1471878"/>
              <a:gd name="connsiteY6" fmla="*/ 461665 h 461665"/>
              <a:gd name="connsiteX7" fmla="*/ 0 w 1471878"/>
              <a:gd name="connsiteY7" fmla="*/ 461665 h 461665"/>
              <a:gd name="connsiteX8" fmla="*/ 0 w 1471878"/>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78" h="461665" fill="none" extrusionOk="0">
                <a:moveTo>
                  <a:pt x="0" y="0"/>
                </a:moveTo>
                <a:cubicBezTo>
                  <a:pt x="197263" y="-42712"/>
                  <a:pt x="316400" y="30845"/>
                  <a:pt x="475907" y="0"/>
                </a:cubicBezTo>
                <a:cubicBezTo>
                  <a:pt x="635414" y="-30845"/>
                  <a:pt x="801102" y="12376"/>
                  <a:pt x="981252" y="0"/>
                </a:cubicBezTo>
                <a:cubicBezTo>
                  <a:pt x="1161402" y="-12376"/>
                  <a:pt x="1247577" y="14835"/>
                  <a:pt x="1471878" y="0"/>
                </a:cubicBezTo>
                <a:cubicBezTo>
                  <a:pt x="1519280" y="153923"/>
                  <a:pt x="1431504" y="318928"/>
                  <a:pt x="1471878" y="461665"/>
                </a:cubicBezTo>
                <a:cubicBezTo>
                  <a:pt x="1254106" y="489800"/>
                  <a:pt x="1136559" y="418303"/>
                  <a:pt x="951814" y="461665"/>
                </a:cubicBezTo>
                <a:cubicBezTo>
                  <a:pt x="767069" y="505027"/>
                  <a:pt x="597173" y="435463"/>
                  <a:pt x="505345" y="461665"/>
                </a:cubicBezTo>
                <a:cubicBezTo>
                  <a:pt x="413517" y="487867"/>
                  <a:pt x="138116" y="450189"/>
                  <a:pt x="0" y="461665"/>
                </a:cubicBezTo>
                <a:cubicBezTo>
                  <a:pt x="-51279" y="266385"/>
                  <a:pt x="37577" y="124752"/>
                  <a:pt x="0" y="0"/>
                </a:cubicBezTo>
                <a:close/>
              </a:path>
              <a:path w="1471878" h="461665" stroke="0" extrusionOk="0">
                <a:moveTo>
                  <a:pt x="0" y="0"/>
                </a:moveTo>
                <a:cubicBezTo>
                  <a:pt x="222972" y="-48229"/>
                  <a:pt x="344751" y="12812"/>
                  <a:pt x="505345" y="0"/>
                </a:cubicBezTo>
                <a:cubicBezTo>
                  <a:pt x="665940" y="-12812"/>
                  <a:pt x="812855" y="28511"/>
                  <a:pt x="1010690" y="0"/>
                </a:cubicBezTo>
                <a:cubicBezTo>
                  <a:pt x="1208526" y="-28511"/>
                  <a:pt x="1373287" y="42474"/>
                  <a:pt x="1471878" y="0"/>
                </a:cubicBezTo>
                <a:cubicBezTo>
                  <a:pt x="1476116" y="230376"/>
                  <a:pt x="1418657" y="270257"/>
                  <a:pt x="1471878" y="461665"/>
                </a:cubicBezTo>
                <a:cubicBezTo>
                  <a:pt x="1309514" y="491971"/>
                  <a:pt x="1149315" y="430321"/>
                  <a:pt x="966533" y="461665"/>
                </a:cubicBezTo>
                <a:cubicBezTo>
                  <a:pt x="783752" y="493009"/>
                  <a:pt x="616843" y="460167"/>
                  <a:pt x="520064" y="461665"/>
                </a:cubicBezTo>
                <a:cubicBezTo>
                  <a:pt x="423285" y="463163"/>
                  <a:pt x="121421" y="415676"/>
                  <a:pt x="0" y="461665"/>
                </a:cubicBezTo>
                <a:cubicBezTo>
                  <a:pt x="-42002" y="289263"/>
                  <a:pt x="7956" y="168682"/>
                  <a:pt x="0" y="0"/>
                </a:cubicBezTo>
                <a:close/>
              </a:path>
            </a:pathLst>
          </a:custGeom>
          <a:solidFill>
            <a:srgbClr val="FFFFFF">
              <a:alpha val="40000"/>
            </a:srgbClr>
          </a:solidFill>
          <a:ln w="28575">
            <a:solidFill>
              <a:schemeClr val="bg1"/>
            </a:solidFill>
            <a:extLst>
              <a:ext uri="{C807C97D-BFC1-408E-A445-0C87EB9F89A2}">
                <ask:lineSketchStyleProps xmlns:ask="http://schemas.microsoft.com/office/drawing/2018/sketchyshapes" sd="1921049458">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Evaporación</a:t>
            </a:r>
          </a:p>
        </p:txBody>
      </p:sp>
      <p:pic>
        <p:nvPicPr>
          <p:cNvPr id="37" name="Imagen 36" descr="Forma&#10;&#10;Descripción generada automáticamente con confianza media">
            <a:extLst>
              <a:ext uri="{FF2B5EF4-FFF2-40B4-BE49-F238E27FC236}">
                <a16:creationId xmlns:a16="http://schemas.microsoft.com/office/drawing/2014/main" id="{DEB8A50A-00A6-291B-451F-D484F22628C6}"/>
              </a:ext>
            </a:extLst>
          </p:cNvPr>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
        <p:nvSpPr>
          <p:cNvPr id="5" name="CuadroTexto 4">
            <a:extLst>
              <a:ext uri="{FF2B5EF4-FFF2-40B4-BE49-F238E27FC236}">
                <a16:creationId xmlns:a16="http://schemas.microsoft.com/office/drawing/2014/main" id="{CACCCADC-8D11-6F43-83F9-9AE1E3A95329}"/>
              </a:ext>
            </a:extLst>
          </p:cNvPr>
          <p:cNvSpPr txBox="1"/>
          <p:nvPr/>
        </p:nvSpPr>
        <p:spPr>
          <a:xfrm>
            <a:off x="10196158" y="221926"/>
            <a:ext cx="1648208" cy="461665"/>
          </a:xfrm>
          <a:custGeom>
            <a:avLst/>
            <a:gdLst>
              <a:gd name="connsiteX0" fmla="*/ 0 w 1648208"/>
              <a:gd name="connsiteY0" fmla="*/ 0 h 461665"/>
              <a:gd name="connsiteX1" fmla="*/ 532921 w 1648208"/>
              <a:gd name="connsiteY1" fmla="*/ 0 h 461665"/>
              <a:gd name="connsiteX2" fmla="*/ 1098805 w 1648208"/>
              <a:gd name="connsiteY2" fmla="*/ 0 h 461665"/>
              <a:gd name="connsiteX3" fmla="*/ 1648208 w 1648208"/>
              <a:gd name="connsiteY3" fmla="*/ 0 h 461665"/>
              <a:gd name="connsiteX4" fmla="*/ 1648208 w 1648208"/>
              <a:gd name="connsiteY4" fmla="*/ 461665 h 461665"/>
              <a:gd name="connsiteX5" fmla="*/ 1065841 w 1648208"/>
              <a:gd name="connsiteY5" fmla="*/ 461665 h 461665"/>
              <a:gd name="connsiteX6" fmla="*/ 565885 w 1648208"/>
              <a:gd name="connsiteY6" fmla="*/ 461665 h 461665"/>
              <a:gd name="connsiteX7" fmla="*/ 0 w 1648208"/>
              <a:gd name="connsiteY7" fmla="*/ 461665 h 461665"/>
              <a:gd name="connsiteX8" fmla="*/ 0 w 1648208"/>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8208" h="461665" fill="none" extrusionOk="0">
                <a:moveTo>
                  <a:pt x="0" y="0"/>
                </a:moveTo>
                <a:cubicBezTo>
                  <a:pt x="167407" y="-72"/>
                  <a:pt x="333072" y="15708"/>
                  <a:pt x="532921" y="0"/>
                </a:cubicBezTo>
                <a:cubicBezTo>
                  <a:pt x="732770" y="-15708"/>
                  <a:pt x="895315" y="28047"/>
                  <a:pt x="1098805" y="0"/>
                </a:cubicBezTo>
                <a:cubicBezTo>
                  <a:pt x="1302295" y="-28047"/>
                  <a:pt x="1382980" y="39307"/>
                  <a:pt x="1648208" y="0"/>
                </a:cubicBezTo>
                <a:cubicBezTo>
                  <a:pt x="1695610" y="153923"/>
                  <a:pt x="1607834" y="318928"/>
                  <a:pt x="1648208" y="461665"/>
                </a:cubicBezTo>
                <a:cubicBezTo>
                  <a:pt x="1381111" y="528983"/>
                  <a:pt x="1327589" y="407714"/>
                  <a:pt x="1065841" y="461665"/>
                </a:cubicBezTo>
                <a:cubicBezTo>
                  <a:pt x="804093" y="515616"/>
                  <a:pt x="695114" y="432290"/>
                  <a:pt x="565885" y="461665"/>
                </a:cubicBezTo>
                <a:cubicBezTo>
                  <a:pt x="436656" y="491040"/>
                  <a:pt x="268612" y="458858"/>
                  <a:pt x="0" y="461665"/>
                </a:cubicBezTo>
                <a:cubicBezTo>
                  <a:pt x="-51279" y="266385"/>
                  <a:pt x="37577" y="124752"/>
                  <a:pt x="0" y="0"/>
                </a:cubicBezTo>
                <a:close/>
              </a:path>
              <a:path w="1648208" h="461665" stroke="0" extrusionOk="0">
                <a:moveTo>
                  <a:pt x="0" y="0"/>
                </a:moveTo>
                <a:cubicBezTo>
                  <a:pt x="143168" y="-57820"/>
                  <a:pt x="346293" y="57169"/>
                  <a:pt x="565885" y="0"/>
                </a:cubicBezTo>
                <a:cubicBezTo>
                  <a:pt x="785477" y="-57169"/>
                  <a:pt x="959621" y="29835"/>
                  <a:pt x="1131769" y="0"/>
                </a:cubicBezTo>
                <a:cubicBezTo>
                  <a:pt x="1303917" y="-29835"/>
                  <a:pt x="1445087" y="56392"/>
                  <a:pt x="1648208" y="0"/>
                </a:cubicBezTo>
                <a:cubicBezTo>
                  <a:pt x="1652446" y="230376"/>
                  <a:pt x="1594987" y="270257"/>
                  <a:pt x="1648208" y="461665"/>
                </a:cubicBezTo>
                <a:cubicBezTo>
                  <a:pt x="1440288" y="502518"/>
                  <a:pt x="1237108" y="424631"/>
                  <a:pt x="1082323" y="461665"/>
                </a:cubicBezTo>
                <a:cubicBezTo>
                  <a:pt x="927538" y="498699"/>
                  <a:pt x="783039" y="434125"/>
                  <a:pt x="582367" y="461665"/>
                </a:cubicBezTo>
                <a:cubicBezTo>
                  <a:pt x="381695" y="489205"/>
                  <a:pt x="152360" y="424756"/>
                  <a:pt x="0" y="461665"/>
                </a:cubicBezTo>
                <a:cubicBezTo>
                  <a:pt x="-42002" y="289263"/>
                  <a:pt x="7956" y="168682"/>
                  <a:pt x="0" y="0"/>
                </a:cubicBezTo>
                <a:close/>
              </a:path>
            </a:pathLst>
          </a:custGeom>
          <a:solidFill>
            <a:srgbClr val="FFFFFF">
              <a:alpha val="40000"/>
            </a:srgbClr>
          </a:solidFill>
          <a:ln w="28575">
            <a:solidFill>
              <a:schemeClr val="bg1"/>
            </a:solidFill>
            <a:extLst>
              <a:ext uri="{C807C97D-BFC1-408E-A445-0C87EB9F89A2}">
                <ask:lineSketchStyleProps xmlns:ask="http://schemas.microsoft.com/office/drawing/2018/sketchyshapes" sd="1921049458">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Transpiración</a:t>
            </a:r>
          </a:p>
        </p:txBody>
      </p:sp>
    </p:spTree>
    <p:extLst>
      <p:ext uri="{BB962C8B-B14F-4D97-AF65-F5344CB8AC3E}">
        <p14:creationId xmlns:p14="http://schemas.microsoft.com/office/powerpoint/2010/main" val="3646568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75283CE-D9F3-4404-39D0-9879224924C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21988" y="0"/>
            <a:ext cx="8370012" cy="6857990"/>
          </a:xfrm>
          <a:prstGeom prst="rect">
            <a:avLst/>
          </a:prstGeom>
        </p:spPr>
      </p:pic>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10" name="Imagen 9">
            <a:extLst>
              <a:ext uri="{FF2B5EF4-FFF2-40B4-BE49-F238E27FC236}">
                <a16:creationId xmlns:a16="http://schemas.microsoft.com/office/drawing/2014/main" id="{63878852-0B56-0E63-7997-C55BCA3272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766963"/>
            <a:ext cx="260740" cy="813261"/>
          </a:xfrm>
          <a:prstGeom prst="rect">
            <a:avLst/>
          </a:prstGeom>
        </p:spPr>
      </p:pic>
      <p:pic>
        <p:nvPicPr>
          <p:cNvPr id="11" name="Imagen 10">
            <a:extLst>
              <a:ext uri="{FF2B5EF4-FFF2-40B4-BE49-F238E27FC236}">
                <a16:creationId xmlns:a16="http://schemas.microsoft.com/office/drawing/2014/main" id="{8A353F19-9CF0-69D7-A0CE-892F358CB7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3260" y="189915"/>
            <a:ext cx="260740" cy="813261"/>
          </a:xfrm>
          <a:prstGeom prst="rect">
            <a:avLst/>
          </a:prstGeom>
        </p:spPr>
      </p:pic>
      <p:pic>
        <p:nvPicPr>
          <p:cNvPr id="12" name="Imagen 11">
            <a:extLst>
              <a:ext uri="{FF2B5EF4-FFF2-40B4-BE49-F238E27FC236}">
                <a16:creationId xmlns:a16="http://schemas.microsoft.com/office/drawing/2014/main" id="{AD805B53-50F2-B7EC-EE92-524A5CAC98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4646" y="46129"/>
            <a:ext cx="260740" cy="813261"/>
          </a:xfrm>
          <a:prstGeom prst="rect">
            <a:avLst/>
          </a:prstGeom>
        </p:spPr>
      </p:pic>
      <p:pic>
        <p:nvPicPr>
          <p:cNvPr id="13" name="Imagen 12">
            <a:extLst>
              <a:ext uri="{FF2B5EF4-FFF2-40B4-BE49-F238E27FC236}">
                <a16:creationId xmlns:a16="http://schemas.microsoft.com/office/drawing/2014/main" id="{EA8BEEF9-BAE0-CC12-E5E8-2798FFFE35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76518" y="46129"/>
            <a:ext cx="260740" cy="813261"/>
          </a:xfrm>
          <a:prstGeom prst="rect">
            <a:avLst/>
          </a:prstGeom>
        </p:spPr>
      </p:pic>
      <p:pic>
        <p:nvPicPr>
          <p:cNvPr id="14" name="Imagen 13">
            <a:extLst>
              <a:ext uri="{FF2B5EF4-FFF2-40B4-BE49-F238E27FC236}">
                <a16:creationId xmlns:a16="http://schemas.microsoft.com/office/drawing/2014/main" id="{A871CBEB-E1C4-B64B-95FE-509938DDF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68020" y="189914"/>
            <a:ext cx="260740" cy="813261"/>
          </a:xfrm>
          <a:prstGeom prst="rect">
            <a:avLst/>
          </a:prstGeom>
        </p:spPr>
      </p:pic>
      <p:pic>
        <p:nvPicPr>
          <p:cNvPr id="15" name="Imagen 14">
            <a:extLst>
              <a:ext uri="{FF2B5EF4-FFF2-40B4-BE49-F238E27FC236}">
                <a16:creationId xmlns:a16="http://schemas.microsoft.com/office/drawing/2014/main" id="{1C44F10C-AA36-0EC0-EA3D-696967BE40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59522" y="766963"/>
            <a:ext cx="260740" cy="813261"/>
          </a:xfrm>
          <a:prstGeom prst="rect">
            <a:avLst/>
          </a:prstGeom>
        </p:spPr>
      </p:pic>
      <p:pic>
        <p:nvPicPr>
          <p:cNvPr id="16" name="Imagen 15">
            <a:extLst>
              <a:ext uri="{FF2B5EF4-FFF2-40B4-BE49-F238E27FC236}">
                <a16:creationId xmlns:a16="http://schemas.microsoft.com/office/drawing/2014/main" id="{C702324F-AFDE-CBDE-2C86-C4709DFD55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4806303"/>
            <a:ext cx="260740" cy="813261"/>
          </a:xfrm>
          <a:prstGeom prst="rect">
            <a:avLst/>
          </a:prstGeom>
        </p:spPr>
      </p:pic>
      <p:pic>
        <p:nvPicPr>
          <p:cNvPr id="17" name="Imagen 16">
            <a:extLst>
              <a:ext uri="{FF2B5EF4-FFF2-40B4-BE49-F238E27FC236}">
                <a16:creationId xmlns:a16="http://schemas.microsoft.com/office/drawing/2014/main" id="{8FCA4BAE-172E-FF62-D71B-317036E75D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96369" y="4806303"/>
            <a:ext cx="260740" cy="813261"/>
          </a:xfrm>
          <a:prstGeom prst="rect">
            <a:avLst/>
          </a:prstGeom>
        </p:spPr>
      </p:pic>
      <p:pic>
        <p:nvPicPr>
          <p:cNvPr id="18" name="Imagen 17">
            <a:extLst>
              <a:ext uri="{FF2B5EF4-FFF2-40B4-BE49-F238E27FC236}">
                <a16:creationId xmlns:a16="http://schemas.microsoft.com/office/drawing/2014/main" id="{92A878B9-428E-2DC8-DC8E-D48DCD2532F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10696660" y="5205794"/>
            <a:ext cx="323602" cy="413769"/>
          </a:xfrm>
          <a:prstGeom prst="rect">
            <a:avLst/>
          </a:prstGeom>
        </p:spPr>
      </p:pic>
      <p:pic>
        <p:nvPicPr>
          <p:cNvPr id="21" name="Imagen 20">
            <a:extLst>
              <a:ext uri="{FF2B5EF4-FFF2-40B4-BE49-F238E27FC236}">
                <a16:creationId xmlns:a16="http://schemas.microsoft.com/office/drawing/2014/main" id="{29A58F62-564C-6682-D904-4E81AB0968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9927" y="4806302"/>
            <a:ext cx="260740" cy="813261"/>
          </a:xfrm>
          <a:prstGeom prst="rect">
            <a:avLst/>
          </a:prstGeom>
        </p:spPr>
      </p:pic>
      <p:pic>
        <p:nvPicPr>
          <p:cNvPr id="22" name="Imagen 21">
            <a:extLst>
              <a:ext uri="{FF2B5EF4-FFF2-40B4-BE49-F238E27FC236}">
                <a16:creationId xmlns:a16="http://schemas.microsoft.com/office/drawing/2014/main" id="{F8C51DA2-371C-556F-3D65-6085E48B1E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9727830" y="5205793"/>
            <a:ext cx="323602" cy="413769"/>
          </a:xfrm>
          <a:prstGeom prst="rect">
            <a:avLst/>
          </a:prstGeom>
        </p:spPr>
      </p:pic>
      <p:pic>
        <p:nvPicPr>
          <p:cNvPr id="23" name="Imagen 22">
            <a:extLst>
              <a:ext uri="{FF2B5EF4-FFF2-40B4-BE49-F238E27FC236}">
                <a16:creationId xmlns:a16="http://schemas.microsoft.com/office/drawing/2014/main" id="{139DFD64-5D7C-0723-6C8A-DAD2C394F4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7062622" y="5212932"/>
            <a:ext cx="323602" cy="413769"/>
          </a:xfrm>
          <a:prstGeom prst="rect">
            <a:avLst/>
          </a:prstGeom>
        </p:spPr>
      </p:pic>
      <p:pic>
        <p:nvPicPr>
          <p:cNvPr id="24" name="Imagen 23">
            <a:extLst>
              <a:ext uri="{FF2B5EF4-FFF2-40B4-BE49-F238E27FC236}">
                <a16:creationId xmlns:a16="http://schemas.microsoft.com/office/drawing/2014/main" id="{4C3B26C9-4057-C745-B201-1F16CE94C46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6228003" y="5205792"/>
            <a:ext cx="323602" cy="413769"/>
          </a:xfrm>
          <a:prstGeom prst="rect">
            <a:avLst/>
          </a:prstGeom>
        </p:spPr>
      </p:pic>
      <p:sp>
        <p:nvSpPr>
          <p:cNvPr id="4" name="CuadroTexto 3">
            <a:extLst>
              <a:ext uri="{FF2B5EF4-FFF2-40B4-BE49-F238E27FC236}">
                <a16:creationId xmlns:a16="http://schemas.microsoft.com/office/drawing/2014/main" id="{34D39AF4-6A5B-CCDF-36A8-89357A059BAE}"/>
              </a:ext>
            </a:extLst>
          </p:cNvPr>
          <p:cNvSpPr txBox="1"/>
          <p:nvPr/>
        </p:nvSpPr>
        <p:spPr>
          <a:xfrm>
            <a:off x="4997338" y="5771261"/>
            <a:ext cx="1471878" cy="461665"/>
          </a:xfrm>
          <a:custGeom>
            <a:avLst/>
            <a:gdLst>
              <a:gd name="connsiteX0" fmla="*/ 0 w 1471878"/>
              <a:gd name="connsiteY0" fmla="*/ 0 h 461665"/>
              <a:gd name="connsiteX1" fmla="*/ 475907 w 1471878"/>
              <a:gd name="connsiteY1" fmla="*/ 0 h 461665"/>
              <a:gd name="connsiteX2" fmla="*/ 981252 w 1471878"/>
              <a:gd name="connsiteY2" fmla="*/ 0 h 461665"/>
              <a:gd name="connsiteX3" fmla="*/ 1471878 w 1471878"/>
              <a:gd name="connsiteY3" fmla="*/ 0 h 461665"/>
              <a:gd name="connsiteX4" fmla="*/ 1471878 w 1471878"/>
              <a:gd name="connsiteY4" fmla="*/ 461665 h 461665"/>
              <a:gd name="connsiteX5" fmla="*/ 951814 w 1471878"/>
              <a:gd name="connsiteY5" fmla="*/ 461665 h 461665"/>
              <a:gd name="connsiteX6" fmla="*/ 505345 w 1471878"/>
              <a:gd name="connsiteY6" fmla="*/ 461665 h 461665"/>
              <a:gd name="connsiteX7" fmla="*/ 0 w 1471878"/>
              <a:gd name="connsiteY7" fmla="*/ 461665 h 461665"/>
              <a:gd name="connsiteX8" fmla="*/ 0 w 1471878"/>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78" h="461665" fill="none" extrusionOk="0">
                <a:moveTo>
                  <a:pt x="0" y="0"/>
                </a:moveTo>
                <a:cubicBezTo>
                  <a:pt x="197263" y="-42712"/>
                  <a:pt x="316400" y="30845"/>
                  <a:pt x="475907" y="0"/>
                </a:cubicBezTo>
                <a:cubicBezTo>
                  <a:pt x="635414" y="-30845"/>
                  <a:pt x="801102" y="12376"/>
                  <a:pt x="981252" y="0"/>
                </a:cubicBezTo>
                <a:cubicBezTo>
                  <a:pt x="1161402" y="-12376"/>
                  <a:pt x="1247577" y="14835"/>
                  <a:pt x="1471878" y="0"/>
                </a:cubicBezTo>
                <a:cubicBezTo>
                  <a:pt x="1519280" y="153923"/>
                  <a:pt x="1431504" y="318928"/>
                  <a:pt x="1471878" y="461665"/>
                </a:cubicBezTo>
                <a:cubicBezTo>
                  <a:pt x="1254106" y="489800"/>
                  <a:pt x="1136559" y="418303"/>
                  <a:pt x="951814" y="461665"/>
                </a:cubicBezTo>
                <a:cubicBezTo>
                  <a:pt x="767069" y="505027"/>
                  <a:pt x="597173" y="435463"/>
                  <a:pt x="505345" y="461665"/>
                </a:cubicBezTo>
                <a:cubicBezTo>
                  <a:pt x="413517" y="487867"/>
                  <a:pt x="138116" y="450189"/>
                  <a:pt x="0" y="461665"/>
                </a:cubicBezTo>
                <a:cubicBezTo>
                  <a:pt x="-51279" y="266385"/>
                  <a:pt x="37577" y="124752"/>
                  <a:pt x="0" y="0"/>
                </a:cubicBezTo>
                <a:close/>
              </a:path>
              <a:path w="1471878" h="461665" stroke="0" extrusionOk="0">
                <a:moveTo>
                  <a:pt x="0" y="0"/>
                </a:moveTo>
                <a:cubicBezTo>
                  <a:pt x="222972" y="-48229"/>
                  <a:pt x="344751" y="12812"/>
                  <a:pt x="505345" y="0"/>
                </a:cubicBezTo>
                <a:cubicBezTo>
                  <a:pt x="665940" y="-12812"/>
                  <a:pt x="812855" y="28511"/>
                  <a:pt x="1010690" y="0"/>
                </a:cubicBezTo>
                <a:cubicBezTo>
                  <a:pt x="1208526" y="-28511"/>
                  <a:pt x="1373287" y="42474"/>
                  <a:pt x="1471878" y="0"/>
                </a:cubicBezTo>
                <a:cubicBezTo>
                  <a:pt x="1476116" y="230376"/>
                  <a:pt x="1418657" y="270257"/>
                  <a:pt x="1471878" y="461665"/>
                </a:cubicBezTo>
                <a:cubicBezTo>
                  <a:pt x="1309514" y="491971"/>
                  <a:pt x="1149315" y="430321"/>
                  <a:pt x="966533" y="461665"/>
                </a:cubicBezTo>
                <a:cubicBezTo>
                  <a:pt x="783752" y="493009"/>
                  <a:pt x="616843" y="460167"/>
                  <a:pt x="520064" y="461665"/>
                </a:cubicBezTo>
                <a:cubicBezTo>
                  <a:pt x="423285" y="463163"/>
                  <a:pt x="121421" y="415676"/>
                  <a:pt x="0" y="461665"/>
                </a:cubicBezTo>
                <a:cubicBezTo>
                  <a:pt x="-42002" y="289263"/>
                  <a:pt x="7956" y="168682"/>
                  <a:pt x="0" y="0"/>
                </a:cubicBezTo>
                <a:close/>
              </a:path>
            </a:pathLst>
          </a:custGeom>
          <a:solidFill>
            <a:srgbClr val="FFFFFF">
              <a:alpha val="40000"/>
            </a:srgbClr>
          </a:solidFill>
          <a:ln w="28575">
            <a:solidFill>
              <a:schemeClr val="bg1"/>
            </a:solidFill>
            <a:extLst>
              <a:ext uri="{C807C97D-BFC1-408E-A445-0C87EB9F89A2}">
                <ask:lineSketchStyleProps xmlns:ask="http://schemas.microsoft.com/office/drawing/2018/sketchyshapes" sd="1921049458">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Evaporación</a:t>
            </a:r>
          </a:p>
        </p:txBody>
      </p:sp>
      <p:sp>
        <p:nvSpPr>
          <p:cNvPr id="5" name="CuadroTexto 4">
            <a:extLst>
              <a:ext uri="{FF2B5EF4-FFF2-40B4-BE49-F238E27FC236}">
                <a16:creationId xmlns:a16="http://schemas.microsoft.com/office/drawing/2014/main" id="{E25C060B-A97A-9658-CCFE-5B7D9680C227}"/>
              </a:ext>
            </a:extLst>
          </p:cNvPr>
          <p:cNvSpPr txBox="1"/>
          <p:nvPr/>
        </p:nvSpPr>
        <p:spPr>
          <a:xfrm>
            <a:off x="7354646" y="2967330"/>
            <a:ext cx="2226892" cy="461665"/>
          </a:xfrm>
          <a:custGeom>
            <a:avLst/>
            <a:gdLst>
              <a:gd name="connsiteX0" fmla="*/ 0 w 2226892"/>
              <a:gd name="connsiteY0" fmla="*/ 0 h 461665"/>
              <a:gd name="connsiteX1" fmla="*/ 534454 w 2226892"/>
              <a:gd name="connsiteY1" fmla="*/ 0 h 461665"/>
              <a:gd name="connsiteX2" fmla="*/ 1113446 w 2226892"/>
              <a:gd name="connsiteY2" fmla="*/ 0 h 461665"/>
              <a:gd name="connsiteX3" fmla="*/ 1625631 w 2226892"/>
              <a:gd name="connsiteY3" fmla="*/ 0 h 461665"/>
              <a:gd name="connsiteX4" fmla="*/ 2226892 w 2226892"/>
              <a:gd name="connsiteY4" fmla="*/ 0 h 461665"/>
              <a:gd name="connsiteX5" fmla="*/ 2226892 w 2226892"/>
              <a:gd name="connsiteY5" fmla="*/ 461665 h 461665"/>
              <a:gd name="connsiteX6" fmla="*/ 1647900 w 2226892"/>
              <a:gd name="connsiteY6" fmla="*/ 461665 h 461665"/>
              <a:gd name="connsiteX7" fmla="*/ 1068908 w 2226892"/>
              <a:gd name="connsiteY7" fmla="*/ 461665 h 461665"/>
              <a:gd name="connsiteX8" fmla="*/ 578992 w 2226892"/>
              <a:gd name="connsiteY8" fmla="*/ 461665 h 461665"/>
              <a:gd name="connsiteX9" fmla="*/ 0 w 2226892"/>
              <a:gd name="connsiteY9" fmla="*/ 461665 h 461665"/>
              <a:gd name="connsiteX10" fmla="*/ 0 w 2226892"/>
              <a:gd name="connsiteY1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6892" h="461665" fill="none" extrusionOk="0">
                <a:moveTo>
                  <a:pt x="0" y="0"/>
                </a:moveTo>
                <a:cubicBezTo>
                  <a:pt x="165129" y="-7547"/>
                  <a:pt x="406026" y="11398"/>
                  <a:pt x="534454" y="0"/>
                </a:cubicBezTo>
                <a:cubicBezTo>
                  <a:pt x="662882" y="-11398"/>
                  <a:pt x="926562" y="5300"/>
                  <a:pt x="1113446" y="0"/>
                </a:cubicBezTo>
                <a:cubicBezTo>
                  <a:pt x="1300330" y="-5300"/>
                  <a:pt x="1472533" y="31817"/>
                  <a:pt x="1625631" y="0"/>
                </a:cubicBezTo>
                <a:cubicBezTo>
                  <a:pt x="1778730" y="-31817"/>
                  <a:pt x="1939804" y="62627"/>
                  <a:pt x="2226892" y="0"/>
                </a:cubicBezTo>
                <a:cubicBezTo>
                  <a:pt x="2227327" y="193241"/>
                  <a:pt x="2209128" y="279030"/>
                  <a:pt x="2226892" y="461665"/>
                </a:cubicBezTo>
                <a:cubicBezTo>
                  <a:pt x="1989941" y="493360"/>
                  <a:pt x="1915723" y="452218"/>
                  <a:pt x="1647900" y="461665"/>
                </a:cubicBezTo>
                <a:cubicBezTo>
                  <a:pt x="1380077" y="471112"/>
                  <a:pt x="1234084" y="460527"/>
                  <a:pt x="1068908" y="461665"/>
                </a:cubicBezTo>
                <a:cubicBezTo>
                  <a:pt x="903732" y="462803"/>
                  <a:pt x="688582" y="411642"/>
                  <a:pt x="578992" y="461665"/>
                </a:cubicBezTo>
                <a:cubicBezTo>
                  <a:pt x="469402" y="511688"/>
                  <a:pt x="133558" y="461247"/>
                  <a:pt x="0" y="461665"/>
                </a:cubicBezTo>
                <a:cubicBezTo>
                  <a:pt x="-39115" y="283065"/>
                  <a:pt x="1322" y="99768"/>
                  <a:pt x="0" y="0"/>
                </a:cubicBezTo>
                <a:close/>
              </a:path>
              <a:path w="2226892" h="461665" stroke="0" extrusionOk="0">
                <a:moveTo>
                  <a:pt x="0" y="0"/>
                </a:moveTo>
                <a:cubicBezTo>
                  <a:pt x="137244" y="-58840"/>
                  <a:pt x="391085" y="17287"/>
                  <a:pt x="512185" y="0"/>
                </a:cubicBezTo>
                <a:cubicBezTo>
                  <a:pt x="633285" y="-17287"/>
                  <a:pt x="915932" y="16864"/>
                  <a:pt x="1113446" y="0"/>
                </a:cubicBezTo>
                <a:cubicBezTo>
                  <a:pt x="1310960" y="-16864"/>
                  <a:pt x="1528307" y="14890"/>
                  <a:pt x="1714707" y="0"/>
                </a:cubicBezTo>
                <a:cubicBezTo>
                  <a:pt x="1901107" y="-14890"/>
                  <a:pt x="1993512" y="44085"/>
                  <a:pt x="2226892" y="0"/>
                </a:cubicBezTo>
                <a:cubicBezTo>
                  <a:pt x="2227125" y="222952"/>
                  <a:pt x="2209684" y="332567"/>
                  <a:pt x="2226892" y="461665"/>
                </a:cubicBezTo>
                <a:cubicBezTo>
                  <a:pt x="2069501" y="503672"/>
                  <a:pt x="1942936" y="405414"/>
                  <a:pt x="1714707" y="461665"/>
                </a:cubicBezTo>
                <a:cubicBezTo>
                  <a:pt x="1486479" y="517916"/>
                  <a:pt x="1291389" y="426285"/>
                  <a:pt x="1180253" y="461665"/>
                </a:cubicBezTo>
                <a:cubicBezTo>
                  <a:pt x="1069117" y="497045"/>
                  <a:pt x="861263" y="440207"/>
                  <a:pt x="623530" y="461665"/>
                </a:cubicBezTo>
                <a:cubicBezTo>
                  <a:pt x="385797" y="483123"/>
                  <a:pt x="129348" y="389045"/>
                  <a:pt x="0" y="461665"/>
                </a:cubicBezTo>
                <a:cubicBezTo>
                  <a:pt x="-28277" y="292183"/>
                  <a:pt x="34612" y="184279"/>
                  <a:pt x="0" y="0"/>
                </a:cubicBezTo>
                <a:close/>
              </a:path>
            </a:pathLst>
          </a:custGeom>
          <a:solidFill>
            <a:srgbClr val="FFFFFF">
              <a:alpha val="50196"/>
            </a:srgbClr>
          </a:solidFill>
          <a:ln w="28575">
            <a:solidFill>
              <a:schemeClr val="bg1"/>
            </a:solid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dirty="0"/>
              <a:t>Evapotranspiración</a:t>
            </a:r>
          </a:p>
        </p:txBody>
      </p:sp>
      <p:cxnSp>
        <p:nvCxnSpPr>
          <p:cNvPr id="6" name="Conector recto de flecha 28">
            <a:extLst>
              <a:ext uri="{FF2B5EF4-FFF2-40B4-BE49-F238E27FC236}">
                <a16:creationId xmlns:a16="http://schemas.microsoft.com/office/drawing/2014/main" id="{A92573F0-B371-EF7A-4C61-37A70BF8A666}"/>
              </a:ext>
            </a:extLst>
          </p:cNvPr>
          <p:cNvCxnSpPr>
            <a:cxnSpLocks/>
            <a:stCxn id="4" idx="3"/>
            <a:endCxn id="5" idx="2"/>
          </p:cNvCxnSpPr>
          <p:nvPr/>
        </p:nvCxnSpPr>
        <p:spPr>
          <a:xfrm flipV="1">
            <a:off x="6469216" y="3428995"/>
            <a:ext cx="1998876" cy="2573099"/>
          </a:xfrm>
          <a:prstGeom prst="curvedConnector2">
            <a:avLst/>
          </a:prstGeom>
          <a:ln w="57150">
            <a:solidFill>
              <a:schemeClr val="bg1"/>
            </a:solidFill>
            <a:prstDash val="lgDash"/>
            <a:tailEnd type="triangle"/>
          </a:ln>
          <a:effectLst>
            <a:glow rad="38100">
              <a:schemeClr val="tx1">
                <a:alpha val="90000"/>
              </a:schemeClr>
            </a:glow>
          </a:effectLst>
        </p:spPr>
        <p:style>
          <a:lnRef idx="1">
            <a:schemeClr val="accent1"/>
          </a:lnRef>
          <a:fillRef idx="0">
            <a:schemeClr val="accent1"/>
          </a:fillRef>
          <a:effectRef idx="0">
            <a:schemeClr val="accent1"/>
          </a:effectRef>
          <a:fontRef idx="minor">
            <a:schemeClr val="tx1"/>
          </a:fontRef>
        </p:style>
      </p:cxnSp>
      <p:cxnSp>
        <p:nvCxnSpPr>
          <p:cNvPr id="7" name="Conector recto de flecha 28">
            <a:extLst>
              <a:ext uri="{FF2B5EF4-FFF2-40B4-BE49-F238E27FC236}">
                <a16:creationId xmlns:a16="http://schemas.microsoft.com/office/drawing/2014/main" id="{DD6DAE9A-0492-F462-7D17-DD7BDD9054D1}"/>
              </a:ext>
            </a:extLst>
          </p:cNvPr>
          <p:cNvCxnSpPr>
            <a:cxnSpLocks/>
            <a:stCxn id="20" idx="1"/>
          </p:cNvCxnSpPr>
          <p:nvPr/>
        </p:nvCxnSpPr>
        <p:spPr>
          <a:xfrm rot="10800000" flipV="1">
            <a:off x="8468094" y="452759"/>
            <a:ext cx="1728064" cy="2546100"/>
          </a:xfrm>
          <a:prstGeom prst="curvedConnector2">
            <a:avLst/>
          </a:prstGeom>
          <a:ln w="57150">
            <a:solidFill>
              <a:schemeClr val="bg1"/>
            </a:solidFill>
            <a:prstDash val="lgDash"/>
            <a:tailEnd type="triangle"/>
          </a:ln>
          <a:effectLst>
            <a:glow rad="38100">
              <a:schemeClr val="tx1">
                <a:alpha val="90000"/>
              </a:schemeClr>
            </a:glow>
          </a:effectLst>
        </p:spPr>
        <p:style>
          <a:lnRef idx="1">
            <a:schemeClr val="accent1"/>
          </a:lnRef>
          <a:fillRef idx="0">
            <a:schemeClr val="accent1"/>
          </a:fillRef>
          <a:effectRef idx="0">
            <a:schemeClr val="accent1"/>
          </a:effectRef>
          <a:fontRef idx="minor">
            <a:schemeClr val="tx1"/>
          </a:fontRef>
        </p:style>
      </p:cxnSp>
      <p:pic>
        <p:nvPicPr>
          <p:cNvPr id="9" name="Imagen 8" descr="Forma&#10;&#10;Descripción generada automáticamente con confianza media">
            <a:extLst>
              <a:ext uri="{FF2B5EF4-FFF2-40B4-BE49-F238E27FC236}">
                <a16:creationId xmlns:a16="http://schemas.microsoft.com/office/drawing/2014/main" id="{438737DD-561A-86E3-412E-866D40128046}"/>
              </a:ext>
            </a:extLst>
          </p:cNvPr>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
        <p:nvSpPr>
          <p:cNvPr id="20" name="CuadroTexto 19">
            <a:extLst>
              <a:ext uri="{FF2B5EF4-FFF2-40B4-BE49-F238E27FC236}">
                <a16:creationId xmlns:a16="http://schemas.microsoft.com/office/drawing/2014/main" id="{5D804B6B-00E3-F874-A19D-6348CCEAB3D4}"/>
              </a:ext>
            </a:extLst>
          </p:cNvPr>
          <p:cNvSpPr txBox="1"/>
          <p:nvPr/>
        </p:nvSpPr>
        <p:spPr>
          <a:xfrm>
            <a:off x="10196158" y="221926"/>
            <a:ext cx="1648208" cy="461665"/>
          </a:xfrm>
          <a:custGeom>
            <a:avLst/>
            <a:gdLst>
              <a:gd name="connsiteX0" fmla="*/ 0 w 1648208"/>
              <a:gd name="connsiteY0" fmla="*/ 0 h 461665"/>
              <a:gd name="connsiteX1" fmla="*/ 532921 w 1648208"/>
              <a:gd name="connsiteY1" fmla="*/ 0 h 461665"/>
              <a:gd name="connsiteX2" fmla="*/ 1098805 w 1648208"/>
              <a:gd name="connsiteY2" fmla="*/ 0 h 461665"/>
              <a:gd name="connsiteX3" fmla="*/ 1648208 w 1648208"/>
              <a:gd name="connsiteY3" fmla="*/ 0 h 461665"/>
              <a:gd name="connsiteX4" fmla="*/ 1648208 w 1648208"/>
              <a:gd name="connsiteY4" fmla="*/ 461665 h 461665"/>
              <a:gd name="connsiteX5" fmla="*/ 1065841 w 1648208"/>
              <a:gd name="connsiteY5" fmla="*/ 461665 h 461665"/>
              <a:gd name="connsiteX6" fmla="*/ 565885 w 1648208"/>
              <a:gd name="connsiteY6" fmla="*/ 461665 h 461665"/>
              <a:gd name="connsiteX7" fmla="*/ 0 w 1648208"/>
              <a:gd name="connsiteY7" fmla="*/ 461665 h 461665"/>
              <a:gd name="connsiteX8" fmla="*/ 0 w 1648208"/>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8208" h="461665" fill="none" extrusionOk="0">
                <a:moveTo>
                  <a:pt x="0" y="0"/>
                </a:moveTo>
                <a:cubicBezTo>
                  <a:pt x="167407" y="-72"/>
                  <a:pt x="333072" y="15708"/>
                  <a:pt x="532921" y="0"/>
                </a:cubicBezTo>
                <a:cubicBezTo>
                  <a:pt x="732770" y="-15708"/>
                  <a:pt x="895315" y="28047"/>
                  <a:pt x="1098805" y="0"/>
                </a:cubicBezTo>
                <a:cubicBezTo>
                  <a:pt x="1302295" y="-28047"/>
                  <a:pt x="1382980" y="39307"/>
                  <a:pt x="1648208" y="0"/>
                </a:cubicBezTo>
                <a:cubicBezTo>
                  <a:pt x="1695610" y="153923"/>
                  <a:pt x="1607834" y="318928"/>
                  <a:pt x="1648208" y="461665"/>
                </a:cubicBezTo>
                <a:cubicBezTo>
                  <a:pt x="1381111" y="528983"/>
                  <a:pt x="1327589" y="407714"/>
                  <a:pt x="1065841" y="461665"/>
                </a:cubicBezTo>
                <a:cubicBezTo>
                  <a:pt x="804093" y="515616"/>
                  <a:pt x="695114" y="432290"/>
                  <a:pt x="565885" y="461665"/>
                </a:cubicBezTo>
                <a:cubicBezTo>
                  <a:pt x="436656" y="491040"/>
                  <a:pt x="268612" y="458858"/>
                  <a:pt x="0" y="461665"/>
                </a:cubicBezTo>
                <a:cubicBezTo>
                  <a:pt x="-51279" y="266385"/>
                  <a:pt x="37577" y="124752"/>
                  <a:pt x="0" y="0"/>
                </a:cubicBezTo>
                <a:close/>
              </a:path>
              <a:path w="1648208" h="461665" stroke="0" extrusionOk="0">
                <a:moveTo>
                  <a:pt x="0" y="0"/>
                </a:moveTo>
                <a:cubicBezTo>
                  <a:pt x="143168" y="-57820"/>
                  <a:pt x="346293" y="57169"/>
                  <a:pt x="565885" y="0"/>
                </a:cubicBezTo>
                <a:cubicBezTo>
                  <a:pt x="785477" y="-57169"/>
                  <a:pt x="959621" y="29835"/>
                  <a:pt x="1131769" y="0"/>
                </a:cubicBezTo>
                <a:cubicBezTo>
                  <a:pt x="1303917" y="-29835"/>
                  <a:pt x="1445087" y="56392"/>
                  <a:pt x="1648208" y="0"/>
                </a:cubicBezTo>
                <a:cubicBezTo>
                  <a:pt x="1652446" y="230376"/>
                  <a:pt x="1594987" y="270257"/>
                  <a:pt x="1648208" y="461665"/>
                </a:cubicBezTo>
                <a:cubicBezTo>
                  <a:pt x="1440288" y="502518"/>
                  <a:pt x="1237108" y="424631"/>
                  <a:pt x="1082323" y="461665"/>
                </a:cubicBezTo>
                <a:cubicBezTo>
                  <a:pt x="927538" y="498699"/>
                  <a:pt x="783039" y="434125"/>
                  <a:pt x="582367" y="461665"/>
                </a:cubicBezTo>
                <a:cubicBezTo>
                  <a:pt x="381695" y="489205"/>
                  <a:pt x="152360" y="424756"/>
                  <a:pt x="0" y="461665"/>
                </a:cubicBezTo>
                <a:cubicBezTo>
                  <a:pt x="-42002" y="289263"/>
                  <a:pt x="7956" y="168682"/>
                  <a:pt x="0" y="0"/>
                </a:cubicBezTo>
                <a:close/>
              </a:path>
            </a:pathLst>
          </a:custGeom>
          <a:solidFill>
            <a:srgbClr val="FFFFFF">
              <a:alpha val="40000"/>
            </a:srgbClr>
          </a:solidFill>
          <a:ln w="28575">
            <a:solidFill>
              <a:schemeClr val="bg1"/>
            </a:solidFill>
            <a:extLst>
              <a:ext uri="{C807C97D-BFC1-408E-A445-0C87EB9F89A2}">
                <ask:lineSketchStyleProps xmlns:ask="http://schemas.microsoft.com/office/drawing/2018/sketchyshapes" sd="1921049458">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Transpiración</a:t>
            </a:r>
          </a:p>
        </p:txBody>
      </p:sp>
    </p:spTree>
    <p:extLst>
      <p:ext uri="{BB962C8B-B14F-4D97-AF65-F5344CB8AC3E}">
        <p14:creationId xmlns:p14="http://schemas.microsoft.com/office/powerpoint/2010/main" val="123207609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21121</TotalTime>
  <Words>4401</Words>
  <Application>Microsoft Office PowerPoint</Application>
  <PresentationFormat>Widescreen</PresentationFormat>
  <Paragraphs>628</Paragraphs>
  <Slides>51</Slides>
  <Notes>35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51</vt:i4>
      </vt:variant>
    </vt:vector>
  </HeadingPairs>
  <TitlesOfParts>
    <vt:vector size="70" baseType="lpstr">
      <vt:lpstr>Agency FB</vt:lpstr>
      <vt:lpstr>Arial</vt:lpstr>
      <vt:lpstr>Calibri</vt:lpstr>
      <vt:lpstr>Cambria Math</vt:lpstr>
      <vt:lpstr>Cardo</vt:lpstr>
      <vt:lpstr>Google Sans</vt:lpstr>
      <vt:lpstr>IBM Plex Sans</vt:lpstr>
      <vt:lpstr>Montserrat</vt:lpstr>
      <vt:lpstr>Muli</vt:lpstr>
      <vt:lpstr>Noto Sans</vt:lpstr>
      <vt:lpstr>nunito sans</vt:lpstr>
      <vt:lpstr>Open Sans</vt:lpstr>
      <vt:lpstr>Poppins</vt:lpstr>
      <vt:lpstr>Quattrocento Sans</vt:lpstr>
      <vt:lpstr>Segoe UI</vt:lpstr>
      <vt:lpstr>SegoeUIVariable</vt:lpstr>
      <vt:lpstr>Times New Roman</vt:lpstr>
      <vt:lpstr>Wingdings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Cosme Ernesto Santiesteban Toca</dc:creator>
  <cp:lastModifiedBy>Cosme Ernesto Santiesteban Toca</cp:lastModifiedBy>
  <cp:revision>60</cp:revision>
  <dcterms:created xsi:type="dcterms:W3CDTF">2023-10-01T21:35:23Z</dcterms:created>
  <dcterms:modified xsi:type="dcterms:W3CDTF">2024-09-02T07:16:22Z</dcterms:modified>
</cp:coreProperties>
</file>